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  <p:sldMasterId id="2147483702" r:id="rId5"/>
    <p:sldMasterId id="2147483936" r:id="rId6"/>
    <p:sldMasterId id="2147483928" r:id="rId7"/>
    <p:sldMasterId id="2147483684" r:id="rId8"/>
    <p:sldMasterId id="2147483691" r:id="rId9"/>
    <p:sldMasterId id="2147483693" r:id="rId10"/>
    <p:sldMasterId id="2147483695" r:id="rId11"/>
    <p:sldMasterId id="2147483747" r:id="rId12"/>
    <p:sldMasterId id="2147483770" r:id="rId13"/>
    <p:sldMasterId id="2147483786" r:id="rId14"/>
  </p:sldMasterIdLst>
  <p:notesMasterIdLst>
    <p:notesMasterId r:id="rId20"/>
  </p:notesMasterIdLst>
  <p:handoutMasterIdLst>
    <p:handoutMasterId r:id="rId21"/>
  </p:handoutMasterIdLst>
  <p:sldIdLst>
    <p:sldId id="1573" r:id="rId15"/>
    <p:sldId id="1578" r:id="rId16"/>
    <p:sldId id="1579" r:id="rId17"/>
    <p:sldId id="1580" r:id="rId18"/>
    <p:sldId id="1577" r:id="rId19"/>
  </p:sldIdLst>
  <p:sldSz cx="13444538" cy="7562850"/>
  <p:notesSz cx="10693400" cy="7562850"/>
  <p:defaultTextStyle>
    <a:defPPr>
      <a:defRPr lang="en-US"/>
    </a:defPPr>
    <a:lvl1pPr marL="0" algn="l" defTabSz="457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457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6" algn="l" defTabSz="457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3" algn="l" defTabSz="457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9" algn="l" defTabSz="457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88" algn="l" defTabSz="457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28" algn="l" defTabSz="457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64" algn="l" defTabSz="457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3" algn="l" defTabSz="457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7" userDrawn="1">
          <p15:clr>
            <a:srgbClr val="A4A3A4"/>
          </p15:clr>
        </p15:guide>
        <p15:guide id="2" pos="16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022AB-2104-E045-B2A2-E1CC5C94D90E}" name="Sonia Ruiz Pérez" initials="SR" userId="S::Sonia.Ruiz.Perez@gexcon.com::44a20048-a17a-4124-afb9-44729062b6c7" providerId="AD"/>
  <p188:author id="{3BA729DD-8BEE-F1DA-2CFC-05F0CE941504}" name="Adam Armstrong" initials="AA" userId="S::adam.armstrong@gexcon.com::514c678e-5df1-40df-a30c-7c20a6147b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Almeida" initials="KA" lastIdx="19" clrIdx="0">
    <p:extLst>
      <p:ext uri="{19B8F6BF-5375-455C-9EA6-DF929625EA0E}">
        <p15:presenceInfo xmlns:p15="http://schemas.microsoft.com/office/powerpoint/2012/main" userId="S::Karina.Almeida@gexcon.com::221719fb-4eaa-4bde-8735-5e5bcc5f6f5c" providerId="AD"/>
      </p:ext>
    </p:extLst>
  </p:cmAuthor>
  <p:cmAuthor id="2" name="Pablo Giacopinelli" initials="PG" lastIdx="6" clrIdx="1">
    <p:extLst>
      <p:ext uri="{19B8F6BF-5375-455C-9EA6-DF929625EA0E}">
        <p15:presenceInfo xmlns:p15="http://schemas.microsoft.com/office/powerpoint/2012/main" userId="S::Pablo.Giacopinelli@gexcon.com::cccb9c6d-ae5b-4e6b-a95c-7164443837bb" providerId="AD"/>
      </p:ext>
    </p:extLst>
  </p:cmAuthor>
  <p:cmAuthor id="3" name="Sonia Ruiz Pérez" initials="SRP" lastIdx="20" clrIdx="2">
    <p:extLst>
      <p:ext uri="{19B8F6BF-5375-455C-9EA6-DF929625EA0E}">
        <p15:presenceInfo xmlns:p15="http://schemas.microsoft.com/office/powerpoint/2012/main" userId="S::Sonia.Ruiz.Perez@gexcon.com::44a20048-a17a-4124-afb9-44729062b6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EA"/>
    <a:srgbClr val="D9E0E4"/>
    <a:srgbClr val="D2DCD6"/>
    <a:srgbClr val="406680"/>
    <a:srgbClr val="7294A7"/>
    <a:srgbClr val="B5231C"/>
    <a:srgbClr val="FFD51D"/>
    <a:srgbClr val="39607A"/>
    <a:srgbClr val="BBC9C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A1A1F-49FE-1E30-7ACE-8FA85D0952C3}" v="33" dt="2025-08-29T12:16:44.1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287"/>
        <p:guide pos="160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7EE4A8-75DC-4ECD-8B45-DA93F97434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C620E-5545-4058-BCED-0A38BEBFE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4D221-991A-47AF-AE2E-85B66D3E0892}" type="datetimeFigureOut">
              <a:rPr lang="nb-NO" smtClean="0"/>
              <a:t>29.08.2025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6B3E7-766C-45FB-B28D-C56D575F90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01AAC-46B3-4C0F-9879-7CA2D10975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30A8-1B21-43A9-B955-CD6AE15559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55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5569-ACF8-43A7-8B47-EB91323381E8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2029" y="869950"/>
            <a:ext cx="8841091" cy="4974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85215" y="6126480"/>
            <a:ext cx="8553450" cy="10709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34E46-BEDF-4286-9E38-FFCDB3233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1063" y="869950"/>
            <a:ext cx="8843962" cy="497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34E46-BEDF-4286-9E38-FFCDB3233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1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6599" y="1343025"/>
            <a:ext cx="5502270" cy="5334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FontTx/>
              <a:buNone/>
              <a:defRPr sz="3772" b="1">
                <a:solidFill>
                  <a:srgbClr val="FFFFFF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Title 30pt Bold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6598" y="18764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chemeClr val="bg1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6"/>
          <p:cNvSpPr/>
          <p:nvPr userDrawn="1"/>
        </p:nvSpPr>
        <p:spPr>
          <a:xfrm>
            <a:off x="429988" y="5004010"/>
            <a:ext cx="4028571" cy="1980564"/>
          </a:xfrm>
          <a:custGeom>
            <a:avLst/>
            <a:gdLst/>
            <a:ahLst/>
            <a:cxnLst/>
            <a:rect l="l" t="t" r="r" b="b"/>
            <a:pathLst>
              <a:path w="3204210" h="1980565">
                <a:moveTo>
                  <a:pt x="3203994" y="0"/>
                </a:moveTo>
                <a:lnTo>
                  <a:pt x="0" y="0"/>
                </a:lnTo>
                <a:lnTo>
                  <a:pt x="0" y="1980006"/>
                </a:lnTo>
                <a:lnTo>
                  <a:pt x="232854" y="1808594"/>
                </a:lnTo>
                <a:lnTo>
                  <a:pt x="3203994" y="1808594"/>
                </a:lnTo>
                <a:lnTo>
                  <a:pt x="3203994" y="0"/>
                </a:lnTo>
                <a:close/>
              </a:path>
            </a:pathLst>
          </a:custGeom>
          <a:solidFill>
            <a:srgbClr val="E8EDEA"/>
          </a:solidFill>
        </p:spPr>
        <p:txBody>
          <a:bodyPr wrap="square" lIns="0" tIns="0" rIns="0" bIns="0" rtlCol="0"/>
          <a:lstStyle/>
          <a:p>
            <a:endParaRPr sz="2400">
              <a:latin typeface="+mj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7" y="1952628"/>
            <a:ext cx="4028306" cy="28955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3927977" cy="2819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solidFill>
                  <a:schemeClr val="tx1">
                    <a:lumMod val="50000"/>
                  </a:schemeClr>
                </a:solidFill>
                <a:latin typeface="+mj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20pt.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710379" y="1952625"/>
            <a:ext cx="4073569" cy="502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50000"/>
                  </a:schemeClr>
                </a:solidFill>
                <a:latin typeface="+mj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16pt Regular. </a:t>
            </a:r>
            <a:br>
              <a:rPr lang="en-GB"/>
            </a:br>
            <a:r>
              <a:rPr lang="en-GB"/>
              <a:t>Body copy paragraph text 16pt Regular.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90793" y="5153025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tx1">
                    <a:lumMod val="50000"/>
                  </a:schemeClr>
                </a:solidFill>
                <a:latin typeface="+mj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20pt.</a:t>
            </a:r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971787" y="5000626"/>
            <a:ext cx="4028306" cy="2063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9B92707-7739-424A-B925-44BB3D35B9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D40316D-B0BC-43AF-B148-1411A1EB2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710378" y="1952628"/>
            <a:ext cx="4073567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object 2"/>
          <p:cNvSpPr/>
          <p:nvPr userDrawn="1"/>
        </p:nvSpPr>
        <p:spPr>
          <a:xfrm>
            <a:off x="8961851" y="4554009"/>
            <a:ext cx="4028571" cy="2430145"/>
          </a:xfrm>
          <a:custGeom>
            <a:avLst/>
            <a:gdLst/>
            <a:ahLst/>
            <a:cxnLst/>
            <a:rect l="l" t="t" r="r" b="b"/>
            <a:pathLst>
              <a:path w="3204209" h="2430145">
                <a:moveTo>
                  <a:pt x="3203994" y="0"/>
                </a:moveTo>
                <a:lnTo>
                  <a:pt x="0" y="0"/>
                </a:lnTo>
                <a:lnTo>
                  <a:pt x="0" y="2430005"/>
                </a:lnTo>
                <a:lnTo>
                  <a:pt x="232854" y="2258593"/>
                </a:lnTo>
                <a:lnTo>
                  <a:pt x="3203994" y="2258593"/>
                </a:lnTo>
                <a:lnTo>
                  <a:pt x="3203994" y="0"/>
                </a:lnTo>
                <a:close/>
              </a:path>
            </a:pathLst>
          </a:custGeom>
          <a:solidFill>
            <a:srgbClr val="39607A"/>
          </a:solidFill>
        </p:spPr>
        <p:txBody>
          <a:bodyPr wrap="square" lIns="0" tIns="0" rIns="0" bIns="0" rtlCol="0"/>
          <a:lstStyle/>
          <a:p>
            <a:endParaRPr sz="2400">
              <a:latin typeface="+mj-lt"/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7" y="1952629"/>
            <a:ext cx="4028306" cy="24383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5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solidFill>
                  <a:schemeClr val="tx1">
                    <a:lumMod val="50000"/>
                  </a:schemeClr>
                </a:solidFill>
                <a:latin typeface="+mj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20pt.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117377" y="4695826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bg1"/>
                </a:solidFill>
                <a:latin typeface="+mj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20pt.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9185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50000"/>
                  </a:schemeClr>
                </a:solidFill>
                <a:latin typeface="+mj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16pt Regular. </a:t>
            </a:r>
            <a:br>
              <a:rPr lang="en-GB"/>
            </a:br>
            <a:r>
              <a:rPr lang="en-GB"/>
              <a:t>Body copy paragraph text 16pt Regular.</a:t>
            </a:r>
            <a:endParaRPr lang="en-US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A744E6-C7E2-4D0C-8E09-33F1ECA4B1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9ACB637-EDF5-4D38-8D0B-5A8396570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7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99185" y="1952628"/>
            <a:ext cx="8384760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1574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solidFill>
                  <a:schemeClr val="tx1">
                    <a:lumMod val="50000"/>
                  </a:schemeClr>
                </a:solidFill>
                <a:latin typeface="+mj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20pt.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21572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50000"/>
                  </a:schemeClr>
                </a:solidFill>
                <a:latin typeface="+mj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16pt Regular. </a:t>
            </a:r>
            <a:br>
              <a:rPr lang="en-GB"/>
            </a:br>
            <a:r>
              <a:rPr lang="en-GB"/>
              <a:t>Body copy paragraph text 16pt Regular.</a:t>
            </a:r>
            <a:endParaRPr lang="en-US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A98328-B071-4310-8C7A-2523F3D59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2AE9A22-5EF6-4B35-B235-90A94410B1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 userDrawn="1"/>
        </p:nvSpPr>
        <p:spPr>
          <a:xfrm>
            <a:off x="399185" y="1952625"/>
            <a:ext cx="8418709" cy="510540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8ECEA"/>
          </a:solidFill>
        </p:spPr>
        <p:txBody>
          <a:bodyPr wrap="square" lIns="0" tIns="0" rIns="0" bIns="0" rtlCol="0"/>
          <a:lstStyle/>
          <a:p>
            <a:endParaRPr sz="2400"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1574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solidFill>
                  <a:schemeClr val="tx1">
                    <a:lumMod val="50000"/>
                  </a:schemeClr>
                </a:solidFill>
                <a:latin typeface="+mj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20pt.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21572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50000"/>
                  </a:schemeClr>
                </a:solidFill>
                <a:latin typeface="+mj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16pt Regular. </a:t>
            </a:r>
            <a:br>
              <a:rPr lang="en-GB"/>
            </a:br>
            <a:r>
              <a:rPr lang="en-GB"/>
              <a:t>Body copy paragraph text 16pt Regular.</a:t>
            </a:r>
            <a:endParaRPr lang="en-US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7917A71-A197-4C3C-9E3C-2A935A2BB38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398463" y="1952625"/>
            <a:ext cx="8420100" cy="51054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727D3CA-D77E-4893-964E-FB6EA4CDD6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9C92B87-D554-4E42-AEB6-7863B9F8CE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6" name="Plassholder for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0E30C-579F-4477-8BC7-BA637311F39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49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/>
          <p:cNvSpPr/>
          <p:nvPr userDrawn="1"/>
        </p:nvSpPr>
        <p:spPr>
          <a:xfrm rot="5400000">
            <a:off x="491828" y="2819689"/>
            <a:ext cx="304800" cy="383217"/>
          </a:xfrm>
          <a:prstGeom prst="rtTriangle">
            <a:avLst/>
          </a:prstGeom>
          <a:solidFill>
            <a:srgbClr val="7294A6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>
              <a:ln>
                <a:noFill/>
              </a:ln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52619" y="864002"/>
            <a:ext cx="6597109" cy="1997185"/>
          </a:xfrm>
          <a:prstGeom prst="rect">
            <a:avLst/>
          </a:prstGeom>
          <a:solidFill>
            <a:srgbClr val="7294A6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rgbClr val="FFFFFF"/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86599" y="1952626"/>
            <a:ext cx="4215390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Job Title 11pt Regular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6599" y="962025"/>
            <a:ext cx="4789642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baseline="0">
                <a:solidFill>
                  <a:srgbClr val="FFFFFF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“Quote 24pt Bold.”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6598" y="1495426"/>
            <a:ext cx="4406998" cy="3048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000">
                <a:solidFill>
                  <a:srgbClr val="B5231C"/>
                </a:solidFill>
                <a:latin typeface="+mj-lt"/>
                <a:cs typeface="Noto Sans JP Bold"/>
              </a:defRPr>
            </a:lvl1pPr>
          </a:lstStyle>
          <a:p>
            <a:pPr lvl="0"/>
            <a:r>
              <a:rPr lang="en-GB"/>
              <a:t>Name 15pt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6599" y="1343025"/>
            <a:ext cx="5502270" cy="5334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FontTx/>
              <a:buNone/>
              <a:defRPr sz="3772" b="1">
                <a:solidFill>
                  <a:srgbClr val="FFFFFF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Title 30pt Bold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6598" y="18764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chemeClr val="bg1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B2E0EA8-A926-4143-B1FA-7C8E5F0833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99" y="1343025"/>
            <a:ext cx="5652454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FFFFFF"/>
                </a:solidFill>
                <a:latin typeface="+mn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Section Title 40pt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C6078CC-83FB-46FC-ACBC-03722EED9A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598" y="18764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400" i="1">
                <a:solidFill>
                  <a:schemeClr val="bg1"/>
                </a:solidFill>
                <a:latin typeface="+mn-lt"/>
                <a:cs typeface="Noto Sans JP Medium"/>
              </a:defRPr>
            </a:lvl1pPr>
          </a:lstStyle>
          <a:p>
            <a:pPr lvl="0"/>
            <a:r>
              <a:rPr lang="en-GB"/>
              <a:t>Subheading 24pt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9BBF9A-4880-442F-885F-406F436322F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380" y="1952629"/>
            <a:ext cx="12784659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D2567A0-08E1-460A-B671-48C9FBFD35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D00B4C7-52FB-4EAB-B460-837D1C92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1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9BBF9A-4880-442F-885F-406F436322F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379" y="1938235"/>
            <a:ext cx="6270717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75B099F-2DAC-444C-9903-7EE5AA7172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2268" y="1952629"/>
            <a:ext cx="6270717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38BBF2-B3E1-4991-A00A-0EFE058848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E061A34-451A-425E-ACB4-FCCA1C200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Edi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0AFE40-94BF-4A5D-88DA-B57CCF112400}"/>
              </a:ext>
            </a:extLst>
          </p:cNvPr>
          <p:cNvGrpSpPr/>
          <p:nvPr userDrawn="1"/>
        </p:nvGrpSpPr>
        <p:grpSpPr>
          <a:xfrm>
            <a:off x="451647" y="1245881"/>
            <a:ext cx="5937161" cy="1850601"/>
            <a:chOff x="463639" y="1233889"/>
            <a:chExt cx="5937161" cy="18506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9ECF7C-1775-47CF-B1F7-8AC7EACAFC45}"/>
                </a:ext>
              </a:extLst>
            </p:cNvPr>
            <p:cNvSpPr/>
            <p:nvPr userDrawn="1"/>
          </p:nvSpPr>
          <p:spPr>
            <a:xfrm>
              <a:off x="463639" y="1233889"/>
              <a:ext cx="5937161" cy="1541508"/>
            </a:xfrm>
            <a:prstGeom prst="rect">
              <a:avLst/>
            </a:prstGeom>
            <a:solidFill>
              <a:srgbClr val="39607A"/>
            </a:solidFill>
            <a:ln>
              <a:solidFill>
                <a:srgbClr val="39607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4EF61A7C-1894-43DB-91A7-BBF081C2FF26}"/>
                </a:ext>
              </a:extLst>
            </p:cNvPr>
            <p:cNvSpPr/>
            <p:nvPr userDrawn="1"/>
          </p:nvSpPr>
          <p:spPr>
            <a:xfrm rot="5400000">
              <a:off x="463639" y="2775397"/>
              <a:ext cx="309093" cy="309093"/>
            </a:xfrm>
            <a:prstGeom prst="rtTriangle">
              <a:avLst/>
            </a:prstGeom>
            <a:solidFill>
              <a:srgbClr val="39607A"/>
            </a:solidFill>
            <a:ln>
              <a:solidFill>
                <a:srgbClr val="39607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6599" y="1343025"/>
            <a:ext cx="5652454" cy="5334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FontTx/>
              <a:buNone/>
              <a:defRPr sz="4000" b="1">
                <a:solidFill>
                  <a:srgbClr val="FFFFFF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Title 40pt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6598" y="18764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FontTx/>
              <a:buNone/>
              <a:defRPr sz="2400" i="1">
                <a:solidFill>
                  <a:schemeClr val="bg1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24pt</a:t>
            </a:r>
            <a:endParaRPr lang="en-US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1A93E29-5DE4-40FA-A8AD-4CCBFD1A7CC8}"/>
              </a:ext>
            </a:extLst>
          </p:cNvPr>
          <p:cNvSpPr/>
          <p:nvPr userDrawn="1"/>
        </p:nvSpPr>
        <p:spPr>
          <a:xfrm>
            <a:off x="1" y="1224001"/>
            <a:ext cx="181230" cy="6084570"/>
          </a:xfrm>
          <a:custGeom>
            <a:avLst/>
            <a:gdLst/>
            <a:ahLst/>
            <a:cxnLst/>
            <a:rect l="l" t="t" r="r" b="b"/>
            <a:pathLst>
              <a:path w="144145" h="6084570">
                <a:moveTo>
                  <a:pt x="0" y="6084011"/>
                </a:moveTo>
                <a:lnTo>
                  <a:pt x="144005" y="6084011"/>
                </a:lnTo>
                <a:lnTo>
                  <a:pt x="144005" y="0"/>
                </a:lnTo>
                <a:lnTo>
                  <a:pt x="0" y="0"/>
                </a:lnTo>
                <a:lnTo>
                  <a:pt x="0" y="6084011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</p:spTree>
    <p:extLst>
      <p:ext uri="{BB962C8B-B14F-4D97-AF65-F5344CB8AC3E}">
        <p14:creationId xmlns:p14="http://schemas.microsoft.com/office/powerpoint/2010/main" val="71626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nt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710378" y="1952628"/>
            <a:ext cx="4073567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5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solidFill>
                  <a:schemeClr val="tx1">
                    <a:lumMod val="50000"/>
                  </a:schemeClr>
                </a:solidFill>
                <a:latin typeface="+mj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20pt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9185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baseline="0">
                <a:solidFill>
                  <a:schemeClr val="tx1">
                    <a:lumMod val="50000"/>
                  </a:schemeClr>
                </a:solidFill>
                <a:latin typeface="+mj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16pt Regular </a:t>
            </a:r>
            <a:br>
              <a:rPr lang="en-GB"/>
            </a:br>
            <a:r>
              <a:rPr lang="en-GB"/>
              <a:t>Body copy paragraph text 16pt Regular</a:t>
            </a:r>
            <a:endParaRPr lang="en-US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7" y="1952628"/>
            <a:ext cx="4028306" cy="28955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971787" y="5000626"/>
            <a:ext cx="4028306" cy="2063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B5A305D-F4F2-4764-939B-7EBDF1D203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496A4E0-7634-456A-AAC5-AD37B2A661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0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2C5D600-3BC7-43F5-9BC8-F526542E6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chemeClr val="bg1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6235921-8091-4A80-B294-A4017F6F6C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9BBF9A-4880-442F-885F-406F436322F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380" y="1952629"/>
            <a:ext cx="12784659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186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2C5D600-3BC7-43F5-9BC8-F526542E6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chemeClr val="bg1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6235921-8091-4A80-B294-A4017F6F6C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9BBF9A-4880-442F-885F-406F436322F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379" y="1938235"/>
            <a:ext cx="6270717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75B099F-2DAC-444C-9903-7EE5AA7172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2268" y="1952629"/>
            <a:ext cx="6270717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903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nt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464652" y="885825"/>
            <a:ext cx="12537540" cy="609599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294A6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86598" y="1038226"/>
            <a:ext cx="201189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rgbClr val="FFFFFF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Graph/Chart/Image</a:t>
            </a:r>
            <a:endParaRPr lang="en-US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rgbClr val="FFFFFF"/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22373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/>
          <p:cNvSpPr/>
          <p:nvPr userDrawn="1"/>
        </p:nvSpPr>
        <p:spPr>
          <a:xfrm rot="5400000">
            <a:off x="491828" y="2937673"/>
            <a:ext cx="304800" cy="383217"/>
          </a:xfrm>
          <a:prstGeom prst="rtTriangle">
            <a:avLst/>
          </a:prstGeom>
          <a:solidFill>
            <a:srgbClr val="7294A6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>
              <a:ln>
                <a:noFill/>
              </a:ln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52620" y="864003"/>
            <a:ext cx="5125220" cy="2112878"/>
          </a:xfrm>
          <a:prstGeom prst="rect">
            <a:avLst/>
          </a:prstGeom>
          <a:solidFill>
            <a:srgbClr val="7294A6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rgbClr val="FFFFFF"/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86599" y="1952626"/>
            <a:ext cx="4215390" cy="304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Job Title 11pt Regular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6599" y="962025"/>
            <a:ext cx="4789642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200" b="1" baseline="0">
                <a:solidFill>
                  <a:srgbClr val="FFFFFF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“Quote 24pt Bold.”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6598" y="1495426"/>
            <a:ext cx="4406998" cy="3048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000">
                <a:solidFill>
                  <a:srgbClr val="B5231C"/>
                </a:solidFill>
                <a:latin typeface="+mj-lt"/>
                <a:cs typeface="Noto Sans JP Bold"/>
              </a:defRPr>
            </a:lvl1pPr>
          </a:lstStyle>
          <a:p>
            <a:pPr lvl="0"/>
            <a:r>
              <a:rPr lang="en-GB"/>
              <a:t>Name 15pt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2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 userDrawn="1"/>
        </p:nvSpPr>
        <p:spPr>
          <a:xfrm>
            <a:off x="303380" y="24860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7" name="object 5"/>
          <p:cNvSpPr/>
          <p:nvPr userDrawn="1"/>
        </p:nvSpPr>
        <p:spPr>
          <a:xfrm>
            <a:off x="303380" y="30956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8" name="object 6"/>
          <p:cNvSpPr/>
          <p:nvPr userDrawn="1"/>
        </p:nvSpPr>
        <p:spPr>
          <a:xfrm>
            <a:off x="303379" y="37052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object 8"/>
          <p:cNvSpPr/>
          <p:nvPr userDrawn="1"/>
        </p:nvSpPr>
        <p:spPr>
          <a:xfrm>
            <a:off x="303380" y="43148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800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Contents 38pt Bold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26263" y="1876425"/>
            <a:ext cx="703889" cy="60797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772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644" indent="0">
              <a:buFontTx/>
              <a:buNone/>
              <a:defRPr sz="3772">
                <a:latin typeface="Noto Sans JP Bold"/>
                <a:cs typeface="Noto Sans JP Bold"/>
              </a:defRPr>
            </a:lvl2pPr>
            <a:lvl3pPr marL="1149289" indent="0">
              <a:buFontTx/>
              <a:buNone/>
              <a:defRPr sz="3772">
                <a:latin typeface="Noto Sans JP Bold"/>
                <a:cs typeface="Noto Sans JP Bold"/>
              </a:defRPr>
            </a:lvl3pPr>
            <a:lvl4pPr marL="1723934" indent="0">
              <a:buFontTx/>
              <a:buNone/>
              <a:defRPr sz="3772">
                <a:latin typeface="Noto Sans JP Bold"/>
                <a:cs typeface="Noto Sans JP Bold"/>
              </a:defRPr>
            </a:lvl4pPr>
            <a:lvl5pPr marL="2298580" indent="0">
              <a:buFontTx/>
              <a:buNone/>
              <a:defRPr sz="3772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53034" y="2028824"/>
            <a:ext cx="4119585" cy="457195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12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644" indent="0">
              <a:buFontTx/>
              <a:buNone/>
              <a:defRPr sz="3772">
                <a:latin typeface="Noto Sans JP Bold"/>
                <a:cs typeface="Noto Sans JP Bold"/>
              </a:defRPr>
            </a:lvl2pPr>
            <a:lvl3pPr marL="1149289" indent="0">
              <a:buFontTx/>
              <a:buNone/>
              <a:defRPr sz="3772">
                <a:latin typeface="Noto Sans JP Bold"/>
                <a:cs typeface="Noto Sans JP Bold"/>
              </a:defRPr>
            </a:lvl3pPr>
            <a:lvl4pPr marL="1723934" indent="0">
              <a:buFontTx/>
              <a:buNone/>
              <a:defRPr sz="3772">
                <a:latin typeface="Noto Sans JP Bold"/>
                <a:cs typeface="Noto Sans JP Bold"/>
              </a:defRPr>
            </a:lvl4pPr>
            <a:lvl5pPr marL="2298580" indent="0">
              <a:buFontTx/>
              <a:buNone/>
              <a:defRPr sz="3772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bg1">
                    <a:lumMod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5F91E5D-94CE-47E3-9204-2FC5174520B3}"/>
              </a:ext>
            </a:extLst>
          </p:cNvPr>
          <p:cNvSpPr/>
          <p:nvPr userDrawn="1"/>
        </p:nvSpPr>
        <p:spPr>
          <a:xfrm>
            <a:off x="303379" y="49244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6C3A7C3-AC3B-4687-A392-DA36ED56F914}"/>
              </a:ext>
            </a:extLst>
          </p:cNvPr>
          <p:cNvSpPr/>
          <p:nvPr userDrawn="1"/>
        </p:nvSpPr>
        <p:spPr>
          <a:xfrm>
            <a:off x="314331" y="55340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</p:spTree>
    <p:extLst>
      <p:ext uri="{BB962C8B-B14F-4D97-AF65-F5344CB8AC3E}">
        <p14:creationId xmlns:p14="http://schemas.microsoft.com/office/powerpoint/2010/main" val="2132083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FDE678-415F-40DC-9A59-ED28029CB4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12262952" cy="50292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Text 20pt Bold.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2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FDE678-415F-40DC-9A59-ED28029CB4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6094485" cy="50292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Text 20pt Bold.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E84888D-DFAD-40F9-9126-875A85122C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5757" y="1945821"/>
            <a:ext cx="5936379" cy="50292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Text 20pt Bold.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2F3CE9-0369-400B-95FB-8B624575C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869826"/>
            <a:ext cx="7466085" cy="5111999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Text 20pt Bold.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6DD2842-D2DC-45F5-A1BE-BD453EAA5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17669" y="1869826"/>
            <a:ext cx="5027685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8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9" y="1952628"/>
            <a:ext cx="4028303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7" name="object 6"/>
          <p:cNvSpPr/>
          <p:nvPr userDrawn="1"/>
        </p:nvSpPr>
        <p:spPr>
          <a:xfrm>
            <a:off x="429988" y="5004010"/>
            <a:ext cx="4028571" cy="1980564"/>
          </a:xfrm>
          <a:custGeom>
            <a:avLst/>
            <a:gdLst/>
            <a:ahLst/>
            <a:cxnLst/>
            <a:rect l="l" t="t" r="r" b="b"/>
            <a:pathLst>
              <a:path w="3204210" h="1980565">
                <a:moveTo>
                  <a:pt x="3203994" y="0"/>
                </a:moveTo>
                <a:lnTo>
                  <a:pt x="0" y="0"/>
                </a:lnTo>
                <a:lnTo>
                  <a:pt x="0" y="1980006"/>
                </a:lnTo>
                <a:lnTo>
                  <a:pt x="232854" y="1808594"/>
                </a:lnTo>
                <a:lnTo>
                  <a:pt x="3203994" y="1808594"/>
                </a:lnTo>
                <a:lnTo>
                  <a:pt x="3203994" y="0"/>
                </a:lnTo>
                <a:close/>
              </a:path>
            </a:pathLst>
          </a:custGeom>
          <a:solidFill>
            <a:srgbClr val="E8EDE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3927977" cy="2819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710379" y="1952625"/>
            <a:ext cx="4073569" cy="502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90793" y="5153025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18pt Bold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6599" y="1343025"/>
            <a:ext cx="5652454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FFFFFF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Subsection Title 40pt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6598" y="18764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400" i="1">
                <a:solidFill>
                  <a:schemeClr val="bg1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24pt</a:t>
            </a:r>
            <a:endParaRPr lang="en-US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84956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6"/>
          <p:cNvSpPr/>
          <p:nvPr userDrawn="1"/>
        </p:nvSpPr>
        <p:spPr>
          <a:xfrm>
            <a:off x="429988" y="5004010"/>
            <a:ext cx="4028571" cy="1980564"/>
          </a:xfrm>
          <a:custGeom>
            <a:avLst/>
            <a:gdLst/>
            <a:ahLst/>
            <a:cxnLst/>
            <a:rect l="l" t="t" r="r" b="b"/>
            <a:pathLst>
              <a:path w="3204210" h="1980565">
                <a:moveTo>
                  <a:pt x="3203994" y="0"/>
                </a:moveTo>
                <a:lnTo>
                  <a:pt x="0" y="0"/>
                </a:lnTo>
                <a:lnTo>
                  <a:pt x="0" y="1980006"/>
                </a:lnTo>
                <a:lnTo>
                  <a:pt x="232854" y="1808594"/>
                </a:lnTo>
                <a:lnTo>
                  <a:pt x="3203994" y="1808594"/>
                </a:lnTo>
                <a:lnTo>
                  <a:pt x="3203994" y="0"/>
                </a:lnTo>
                <a:close/>
              </a:path>
            </a:pathLst>
          </a:custGeom>
          <a:solidFill>
            <a:srgbClr val="E8EDEA"/>
          </a:solidFill>
        </p:spPr>
        <p:txBody>
          <a:bodyPr wrap="square" lIns="0" tIns="0" rIns="0" bIns="0" rtlCol="0"/>
          <a:lstStyle/>
          <a:p>
            <a:endParaRPr sz="2263">
              <a:solidFill>
                <a:schemeClr val="tx1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7" y="1952628"/>
            <a:ext cx="4028306" cy="28955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3927977" cy="2819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710379" y="1952625"/>
            <a:ext cx="4073569" cy="502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90793" y="5153025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18pt Bold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971787" y="5000626"/>
            <a:ext cx="4028306" cy="2063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3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710378" y="1952628"/>
            <a:ext cx="4073567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object 2"/>
          <p:cNvSpPr/>
          <p:nvPr userDrawn="1"/>
        </p:nvSpPr>
        <p:spPr>
          <a:xfrm>
            <a:off x="8961851" y="4554009"/>
            <a:ext cx="4028571" cy="2430145"/>
          </a:xfrm>
          <a:custGeom>
            <a:avLst/>
            <a:gdLst/>
            <a:ahLst/>
            <a:cxnLst/>
            <a:rect l="l" t="t" r="r" b="b"/>
            <a:pathLst>
              <a:path w="3204209" h="2430145">
                <a:moveTo>
                  <a:pt x="3203994" y="0"/>
                </a:moveTo>
                <a:lnTo>
                  <a:pt x="0" y="0"/>
                </a:lnTo>
                <a:lnTo>
                  <a:pt x="0" y="2430005"/>
                </a:lnTo>
                <a:lnTo>
                  <a:pt x="232854" y="2258593"/>
                </a:lnTo>
                <a:lnTo>
                  <a:pt x="3203994" y="2258593"/>
                </a:lnTo>
                <a:lnTo>
                  <a:pt x="3203994" y="0"/>
                </a:lnTo>
                <a:close/>
              </a:path>
            </a:pathLst>
          </a:custGeom>
          <a:solidFill>
            <a:srgbClr val="39607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7" y="1952629"/>
            <a:ext cx="4028306" cy="24383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5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117377" y="4695826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18pt Bold</a:t>
            </a:r>
            <a:endParaRPr lang="en-US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9185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228216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99185" y="1952628"/>
            <a:ext cx="8384760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1574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21572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09188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 userDrawn="1"/>
        </p:nvSpPr>
        <p:spPr>
          <a:xfrm>
            <a:off x="399185" y="1952625"/>
            <a:ext cx="8418709" cy="510540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8ECE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1574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21572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90793" y="2105027"/>
            <a:ext cx="1532869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Graph/Chart</a:t>
            </a:r>
            <a:endParaRPr lang="en-US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641408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31D8-240F-466F-A414-B3362237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3EC6-FCD7-42BB-A4A5-8D366D41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EA3C8-F084-4287-83D4-8B2788495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7DA56-D9ED-40DC-A437-F84B566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31BED-FCBE-466F-B55A-B555F04D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88261-43A8-45E0-B5E5-F941B6FD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EC1-E4EA-4FE9-934A-3CE68747E8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2325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 userDrawn="1"/>
        </p:nvSpPr>
        <p:spPr>
          <a:xfrm>
            <a:off x="303380" y="24860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7" name="object 5"/>
          <p:cNvSpPr/>
          <p:nvPr userDrawn="1"/>
        </p:nvSpPr>
        <p:spPr>
          <a:xfrm>
            <a:off x="303380" y="30956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8" name="object 6"/>
          <p:cNvSpPr/>
          <p:nvPr userDrawn="1"/>
        </p:nvSpPr>
        <p:spPr>
          <a:xfrm>
            <a:off x="303379" y="37052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object 8"/>
          <p:cNvSpPr/>
          <p:nvPr userDrawn="1"/>
        </p:nvSpPr>
        <p:spPr>
          <a:xfrm>
            <a:off x="303380" y="43148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800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Contents 38pt Bold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26263" y="1876425"/>
            <a:ext cx="703889" cy="60797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772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644" indent="0">
              <a:buFontTx/>
              <a:buNone/>
              <a:defRPr sz="3772">
                <a:latin typeface="Noto Sans JP Bold"/>
                <a:cs typeface="Noto Sans JP Bold"/>
              </a:defRPr>
            </a:lvl2pPr>
            <a:lvl3pPr marL="1149289" indent="0">
              <a:buFontTx/>
              <a:buNone/>
              <a:defRPr sz="3772">
                <a:latin typeface="Noto Sans JP Bold"/>
                <a:cs typeface="Noto Sans JP Bold"/>
              </a:defRPr>
            </a:lvl3pPr>
            <a:lvl4pPr marL="1723934" indent="0">
              <a:buFontTx/>
              <a:buNone/>
              <a:defRPr sz="3772">
                <a:latin typeface="Noto Sans JP Bold"/>
                <a:cs typeface="Noto Sans JP Bold"/>
              </a:defRPr>
            </a:lvl4pPr>
            <a:lvl5pPr marL="2298580" indent="0">
              <a:buFontTx/>
              <a:buNone/>
              <a:defRPr sz="3772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53034" y="2028824"/>
            <a:ext cx="4119585" cy="457195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12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644" indent="0">
              <a:buFontTx/>
              <a:buNone/>
              <a:defRPr sz="3772">
                <a:latin typeface="Noto Sans JP Bold"/>
                <a:cs typeface="Noto Sans JP Bold"/>
              </a:defRPr>
            </a:lvl2pPr>
            <a:lvl3pPr marL="1149289" indent="0">
              <a:buFontTx/>
              <a:buNone/>
              <a:defRPr sz="3772">
                <a:latin typeface="Noto Sans JP Bold"/>
                <a:cs typeface="Noto Sans JP Bold"/>
              </a:defRPr>
            </a:lvl3pPr>
            <a:lvl4pPr marL="1723934" indent="0">
              <a:buFontTx/>
              <a:buNone/>
              <a:defRPr sz="3772">
                <a:latin typeface="Noto Sans JP Bold"/>
                <a:cs typeface="Noto Sans JP Bold"/>
              </a:defRPr>
            </a:lvl4pPr>
            <a:lvl5pPr marL="2298580" indent="0">
              <a:buFontTx/>
              <a:buNone/>
              <a:defRPr sz="3772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20pt Bold</a:t>
            </a:r>
          </a:p>
          <a:p>
            <a:pPr lvl="0"/>
            <a:endParaRPr lang="en-GB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bg1">
                    <a:lumMod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5F91E5D-94CE-47E3-9204-2FC5174520B3}"/>
              </a:ext>
            </a:extLst>
          </p:cNvPr>
          <p:cNvSpPr/>
          <p:nvPr userDrawn="1"/>
        </p:nvSpPr>
        <p:spPr>
          <a:xfrm>
            <a:off x="303379" y="49244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6C3A7C3-AC3B-4687-A392-DA36ED56F914}"/>
              </a:ext>
            </a:extLst>
          </p:cNvPr>
          <p:cNvSpPr/>
          <p:nvPr userDrawn="1"/>
        </p:nvSpPr>
        <p:spPr>
          <a:xfrm>
            <a:off x="314331" y="553402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</p:spTree>
    <p:extLst>
      <p:ext uri="{BB962C8B-B14F-4D97-AF65-F5344CB8AC3E}">
        <p14:creationId xmlns:p14="http://schemas.microsoft.com/office/powerpoint/2010/main" val="4133737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FDE678-415F-40DC-9A59-ED28029CB4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12262952" cy="50292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Text 20pt Bold.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48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FDE678-415F-40DC-9A59-ED28029CB4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6094485" cy="50292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Text 20pt Bold.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E84888D-DFAD-40F9-9126-875A85122C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5757" y="1945821"/>
            <a:ext cx="5936379" cy="50292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Text 20pt Bold.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2F3CE9-0369-400B-95FB-8B624575C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869826"/>
            <a:ext cx="7466085" cy="5111999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Text 20pt Bold.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6DD2842-D2DC-45F5-A1BE-BD453EAA5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17669" y="1869826"/>
            <a:ext cx="5027685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3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9" y="1952628"/>
            <a:ext cx="4028303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7" name="object 6"/>
          <p:cNvSpPr/>
          <p:nvPr userDrawn="1"/>
        </p:nvSpPr>
        <p:spPr>
          <a:xfrm>
            <a:off x="429988" y="5004010"/>
            <a:ext cx="4028571" cy="1980564"/>
          </a:xfrm>
          <a:custGeom>
            <a:avLst/>
            <a:gdLst/>
            <a:ahLst/>
            <a:cxnLst/>
            <a:rect l="l" t="t" r="r" b="b"/>
            <a:pathLst>
              <a:path w="3204210" h="1980565">
                <a:moveTo>
                  <a:pt x="3203994" y="0"/>
                </a:moveTo>
                <a:lnTo>
                  <a:pt x="0" y="0"/>
                </a:lnTo>
                <a:lnTo>
                  <a:pt x="0" y="1980006"/>
                </a:lnTo>
                <a:lnTo>
                  <a:pt x="232854" y="1808594"/>
                </a:lnTo>
                <a:lnTo>
                  <a:pt x="3203994" y="1808594"/>
                </a:lnTo>
                <a:lnTo>
                  <a:pt x="3203994" y="0"/>
                </a:lnTo>
                <a:close/>
              </a:path>
            </a:pathLst>
          </a:custGeom>
          <a:solidFill>
            <a:srgbClr val="E8EDE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3927977" cy="2819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710379" y="1952625"/>
            <a:ext cx="4073569" cy="502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90793" y="5153025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18pt Bold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6599" y="1343025"/>
            <a:ext cx="5502270" cy="5334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FontTx/>
              <a:buNone/>
              <a:defRPr sz="3772" b="1">
                <a:solidFill>
                  <a:srgbClr val="FFFFFF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Title 30pt Bold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6598" y="18764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chemeClr val="bg1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74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6"/>
          <p:cNvSpPr/>
          <p:nvPr userDrawn="1"/>
        </p:nvSpPr>
        <p:spPr>
          <a:xfrm>
            <a:off x="429988" y="5004010"/>
            <a:ext cx="4028571" cy="1980564"/>
          </a:xfrm>
          <a:custGeom>
            <a:avLst/>
            <a:gdLst/>
            <a:ahLst/>
            <a:cxnLst/>
            <a:rect l="l" t="t" r="r" b="b"/>
            <a:pathLst>
              <a:path w="3204210" h="1980565">
                <a:moveTo>
                  <a:pt x="3203994" y="0"/>
                </a:moveTo>
                <a:lnTo>
                  <a:pt x="0" y="0"/>
                </a:lnTo>
                <a:lnTo>
                  <a:pt x="0" y="1980006"/>
                </a:lnTo>
                <a:lnTo>
                  <a:pt x="232854" y="1808594"/>
                </a:lnTo>
                <a:lnTo>
                  <a:pt x="3203994" y="1808594"/>
                </a:lnTo>
                <a:lnTo>
                  <a:pt x="3203994" y="0"/>
                </a:lnTo>
                <a:close/>
              </a:path>
            </a:pathLst>
          </a:custGeom>
          <a:solidFill>
            <a:srgbClr val="E8EDEA"/>
          </a:solidFill>
        </p:spPr>
        <p:txBody>
          <a:bodyPr wrap="square" lIns="0" tIns="0" rIns="0" bIns="0" rtlCol="0"/>
          <a:lstStyle/>
          <a:p>
            <a:endParaRPr sz="2263">
              <a:solidFill>
                <a:schemeClr val="tx1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7" y="1952628"/>
            <a:ext cx="4028306" cy="28955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3927977" cy="2819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710379" y="1952625"/>
            <a:ext cx="4073569" cy="502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90793" y="5153025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18pt Bold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971787" y="5000626"/>
            <a:ext cx="4028306" cy="2063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10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710378" y="1952628"/>
            <a:ext cx="4073567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object 2"/>
          <p:cNvSpPr/>
          <p:nvPr userDrawn="1"/>
        </p:nvSpPr>
        <p:spPr>
          <a:xfrm>
            <a:off x="8961851" y="4554009"/>
            <a:ext cx="4028571" cy="2430145"/>
          </a:xfrm>
          <a:custGeom>
            <a:avLst/>
            <a:gdLst/>
            <a:ahLst/>
            <a:cxnLst/>
            <a:rect l="l" t="t" r="r" b="b"/>
            <a:pathLst>
              <a:path w="3204209" h="2430145">
                <a:moveTo>
                  <a:pt x="3203994" y="0"/>
                </a:moveTo>
                <a:lnTo>
                  <a:pt x="0" y="0"/>
                </a:lnTo>
                <a:lnTo>
                  <a:pt x="0" y="2430005"/>
                </a:lnTo>
                <a:lnTo>
                  <a:pt x="232854" y="2258593"/>
                </a:lnTo>
                <a:lnTo>
                  <a:pt x="3203994" y="2258593"/>
                </a:lnTo>
                <a:lnTo>
                  <a:pt x="3203994" y="0"/>
                </a:lnTo>
                <a:close/>
              </a:path>
            </a:pathLst>
          </a:custGeom>
          <a:solidFill>
            <a:srgbClr val="39607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7" y="1952629"/>
            <a:ext cx="4028306" cy="24383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5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117377" y="4695826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18pt Bold</a:t>
            </a:r>
            <a:endParaRPr lang="en-US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9185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98086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99185" y="1952628"/>
            <a:ext cx="8384760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1574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21572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03706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 userDrawn="1"/>
        </p:nvSpPr>
        <p:spPr>
          <a:xfrm>
            <a:off x="399185" y="1952625"/>
            <a:ext cx="8418709" cy="510540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8ECE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0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25pt Medium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1574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39607A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18pt Bold.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21572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rgbClr val="39607A"/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15pt Regular. </a:t>
            </a:r>
            <a:br>
              <a:rPr lang="en-GB"/>
            </a:br>
            <a:r>
              <a:rPr lang="en-GB"/>
              <a:t>Body copy paragraph text 15pt Regular.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90793" y="2105027"/>
            <a:ext cx="1532869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Graph/Chart</a:t>
            </a:r>
            <a:endParaRPr lang="en-US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38756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31D8-240F-466F-A414-B3362237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3EC6-FCD7-42BB-A4A5-8D366D41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EA3C8-F084-4287-83D4-8B2788495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7DA56-D9ED-40DC-A437-F84B566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31BED-FCBE-466F-B55A-B555F04D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88261-43A8-45E0-B5E5-F941B6FD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3EC1-E4EA-4FE9-934A-3CE68747E8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330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334" y="263063"/>
            <a:ext cx="12728977" cy="679813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529" b="0"/>
            </a:lvl1pPr>
          </a:lstStyle>
          <a:p>
            <a:endParaRPr lang="en-US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7333" y="942869"/>
            <a:ext cx="12728977" cy="370802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205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Datumsplatzhalter 3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31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C11B-8555-4F9B-A588-CA2A633A0A5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213" y="1952625"/>
            <a:ext cx="12743655" cy="51117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9607A"/>
                </a:solidFill>
              </a:defRPr>
            </a:lvl1pPr>
            <a:lvl2pPr>
              <a:defRPr sz="2400">
                <a:solidFill>
                  <a:srgbClr val="39607A"/>
                </a:solidFill>
              </a:defRPr>
            </a:lvl2pPr>
            <a:lvl3pPr>
              <a:defRPr sz="1800">
                <a:solidFill>
                  <a:srgbClr val="39607A"/>
                </a:solidFill>
              </a:defRPr>
            </a:lvl3pPr>
            <a:lvl4pPr>
              <a:defRPr sz="1600">
                <a:solidFill>
                  <a:srgbClr val="39607A"/>
                </a:solidFill>
              </a:defRPr>
            </a:lvl4pPr>
            <a:lvl5pPr>
              <a:defRPr sz="1600">
                <a:solidFill>
                  <a:srgbClr val="3960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908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 userDrawn="1"/>
        </p:nvSpPr>
        <p:spPr>
          <a:xfrm>
            <a:off x="465451" y="242630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7" name="object 5"/>
          <p:cNvSpPr/>
          <p:nvPr userDrawn="1"/>
        </p:nvSpPr>
        <p:spPr>
          <a:xfrm>
            <a:off x="465451" y="3046817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8" name="object 6"/>
          <p:cNvSpPr/>
          <p:nvPr userDrawn="1"/>
        </p:nvSpPr>
        <p:spPr>
          <a:xfrm>
            <a:off x="465451" y="3667331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9" name="object 7"/>
          <p:cNvSpPr/>
          <p:nvPr userDrawn="1"/>
        </p:nvSpPr>
        <p:spPr>
          <a:xfrm>
            <a:off x="465451" y="4287842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object 8"/>
          <p:cNvSpPr/>
          <p:nvPr userDrawn="1"/>
        </p:nvSpPr>
        <p:spPr>
          <a:xfrm>
            <a:off x="465451" y="490835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aseline="0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Contents 30pt Bold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Noto Sans JP Medium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03380" y="1800226"/>
            <a:ext cx="862239" cy="4114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4000"/>
              </a:lnSpc>
              <a:buFontTx/>
              <a:buNone/>
              <a:defRPr sz="3772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644" indent="0">
              <a:buFontTx/>
              <a:buNone/>
              <a:defRPr sz="3772">
                <a:latin typeface="Noto Sans JP Bold"/>
                <a:cs typeface="Noto Sans JP Bold"/>
              </a:defRPr>
            </a:lvl2pPr>
            <a:lvl3pPr marL="1149289" indent="0">
              <a:buFontTx/>
              <a:buNone/>
              <a:defRPr sz="3772">
                <a:latin typeface="Noto Sans JP Bold"/>
                <a:cs typeface="Noto Sans JP Bold"/>
              </a:defRPr>
            </a:lvl3pPr>
            <a:lvl4pPr marL="1723934" indent="0">
              <a:buFontTx/>
              <a:buNone/>
              <a:defRPr sz="3772">
                <a:latin typeface="Noto Sans JP Bold"/>
                <a:cs typeface="Noto Sans JP Bold"/>
              </a:defRPr>
            </a:lvl4pPr>
            <a:lvl5pPr marL="2298580" indent="0">
              <a:buFontTx/>
              <a:buNone/>
              <a:defRPr sz="3772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57229" y="1633971"/>
            <a:ext cx="4119585" cy="4433454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574648" rtl="0" eaLnBrk="1" fontAlgn="auto" latinLnBrk="0" hangingPunct="1">
              <a:lnSpc>
                <a:spcPts val="68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12">
                <a:solidFill>
                  <a:srgbClr val="B5231C"/>
                </a:solidFill>
                <a:latin typeface="Noto Sans JP Bold"/>
                <a:cs typeface="Noto Sans JP Bold"/>
              </a:defRPr>
            </a:lvl1pPr>
            <a:lvl2pPr marL="574644" indent="0">
              <a:buFontTx/>
              <a:buNone/>
              <a:defRPr sz="3772">
                <a:latin typeface="Noto Sans JP Bold"/>
                <a:cs typeface="Noto Sans JP Bold"/>
              </a:defRPr>
            </a:lvl2pPr>
            <a:lvl3pPr marL="1149289" indent="0">
              <a:buFontTx/>
              <a:buNone/>
              <a:defRPr sz="3772">
                <a:latin typeface="Noto Sans JP Bold"/>
                <a:cs typeface="Noto Sans JP Bold"/>
              </a:defRPr>
            </a:lvl3pPr>
            <a:lvl4pPr marL="1723934" indent="0">
              <a:buFontTx/>
              <a:buNone/>
              <a:defRPr sz="3772">
                <a:latin typeface="Noto Sans JP Bold"/>
                <a:cs typeface="Noto Sans JP Bold"/>
              </a:defRPr>
            </a:lvl4pPr>
            <a:lvl5pPr marL="2298580" indent="0">
              <a:buFontTx/>
              <a:buNone/>
              <a:defRPr sz="3772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Section Title 16pt Bold</a:t>
            </a:r>
          </a:p>
          <a:p>
            <a:pPr marL="0" marR="0" lvl="0" indent="0" algn="l" defTabSz="574648" rtl="0" eaLnBrk="1" fontAlgn="auto" latinLnBrk="0" hangingPunct="1">
              <a:lnSpc>
                <a:spcPct val="22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16pt Bold</a:t>
            </a:r>
          </a:p>
          <a:p>
            <a:pPr marL="0" marR="0" lvl="0" indent="0" algn="l" defTabSz="574648" rtl="0" eaLnBrk="1" fontAlgn="auto" latinLnBrk="0" hangingPunct="1">
              <a:lnSpc>
                <a:spcPct val="22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16pt Bold</a:t>
            </a:r>
          </a:p>
          <a:p>
            <a:pPr marL="0" marR="0" lvl="0" indent="0" algn="l" defTabSz="574648" rtl="0" eaLnBrk="1" fontAlgn="auto" latinLnBrk="0" hangingPunct="1">
              <a:lnSpc>
                <a:spcPct val="22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16pt Bold</a:t>
            </a:r>
          </a:p>
          <a:p>
            <a:pPr marL="0" marR="0" lvl="0" indent="0" algn="l" defTabSz="574648" rtl="0" eaLnBrk="1" fontAlgn="auto" latinLnBrk="0" hangingPunct="1">
              <a:lnSpc>
                <a:spcPct val="22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16pt Bold</a:t>
            </a:r>
          </a:p>
          <a:p>
            <a:pPr marL="0" marR="0" lvl="0" indent="0" algn="l" defTabSz="574648" rtl="0" eaLnBrk="1" fontAlgn="auto" latinLnBrk="0" hangingPunct="1">
              <a:lnSpc>
                <a:spcPct val="22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Section Title 16pt Bold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bg1">
                    <a:lumMod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14889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Contents 30pt Bold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bg1">
                    <a:lumMod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A50626-DA5F-42AD-BFFC-C92428D88D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1764033"/>
              </p:ext>
            </p:extLst>
          </p:nvPr>
        </p:nvGraphicFramePr>
        <p:xfrm>
          <a:off x="322942" y="1952625"/>
          <a:ext cx="10514127" cy="2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00">
                  <a:extLst>
                    <a:ext uri="{9D8B030D-6E8A-4147-A177-3AD203B41FA5}">
                      <a16:colId xmlns:a16="http://schemas.microsoft.com/office/drawing/2014/main" val="2460294593"/>
                    </a:ext>
                  </a:extLst>
                </a:gridCol>
                <a:gridCol w="9353827">
                  <a:extLst>
                    <a:ext uri="{9D8B030D-6E8A-4147-A177-3AD203B41FA5}">
                      <a16:colId xmlns:a16="http://schemas.microsoft.com/office/drawing/2014/main" val="122294375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r"/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2801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/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9405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/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2324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/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82107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/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07029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/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b="0">
                        <a:solidFill>
                          <a:srgbClr val="B5231C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523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185743"/>
                  </a:ext>
                </a:extLst>
              </a:tr>
            </a:tbl>
          </a:graphicData>
        </a:graphic>
      </p:graphicFrame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9A6BCE-D739-48F2-BF95-CF245F337D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702" y="2028825"/>
            <a:ext cx="750785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F0DBDFC-2236-46B5-A1D3-863DB97905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517" y="2491077"/>
            <a:ext cx="750785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D82610C-7D84-4451-8E3D-F9A5E74EA8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888" y="2970359"/>
            <a:ext cx="750785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AA14F71-4B1B-4B8E-A4B7-1AA178C6E6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5889" y="3430660"/>
            <a:ext cx="750785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0C459D9-3B7C-4009-94A4-70BEB751BF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703" y="3883389"/>
            <a:ext cx="750785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53E66A-73E2-4E25-BA23-1021607202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889" y="4364763"/>
            <a:ext cx="750785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CFC886-F00B-49ED-9A98-73701A5CB9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35869" y="2028825"/>
            <a:ext cx="9601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Agenda 1</a:t>
            </a:r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37C6829-0C49-4A01-8750-F79A8BF1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5869" y="2491077"/>
            <a:ext cx="9601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Agenda 2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E6FDD70-CCD9-4925-A01C-078FF9CCCD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47775" y="2970359"/>
            <a:ext cx="9601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Agenda 3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60498B4-B64B-4379-92F0-E37C17BB56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16" y="3431960"/>
            <a:ext cx="9601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Agenda 4</a:t>
            </a:r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4902A3A-81E8-4F67-B745-BF2FC2FBF7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16" y="3905792"/>
            <a:ext cx="9601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Agenda 5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A3B8258-AB5A-4D5C-ADFC-4414906619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58816" y="4364763"/>
            <a:ext cx="9601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2400">
                <a:solidFill>
                  <a:srgbClr val="B5231C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Agenda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1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C11B-8555-4F9B-A588-CA2A633A0A5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213" y="1952625"/>
            <a:ext cx="12743655" cy="51117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9607A"/>
                </a:solidFill>
              </a:defRPr>
            </a:lvl1pPr>
            <a:lvl2pPr>
              <a:defRPr sz="2400">
                <a:solidFill>
                  <a:srgbClr val="39607A"/>
                </a:solidFill>
              </a:defRPr>
            </a:lvl2pPr>
            <a:lvl3pPr>
              <a:defRPr sz="1800">
                <a:solidFill>
                  <a:srgbClr val="39607A"/>
                </a:solidFill>
              </a:defRPr>
            </a:lvl3pPr>
            <a:lvl4pPr>
              <a:defRPr sz="1600">
                <a:solidFill>
                  <a:srgbClr val="39607A"/>
                </a:solidFill>
              </a:defRPr>
            </a:lvl4pPr>
            <a:lvl5pPr>
              <a:defRPr sz="1600">
                <a:solidFill>
                  <a:srgbClr val="3960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63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 userDrawn="1"/>
        </p:nvSpPr>
        <p:spPr>
          <a:xfrm>
            <a:off x="465451" y="242630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7" name="object 5"/>
          <p:cNvSpPr/>
          <p:nvPr userDrawn="1"/>
        </p:nvSpPr>
        <p:spPr>
          <a:xfrm>
            <a:off x="465451" y="3046817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8" name="object 6"/>
          <p:cNvSpPr/>
          <p:nvPr userDrawn="1"/>
        </p:nvSpPr>
        <p:spPr>
          <a:xfrm>
            <a:off x="465451" y="3667331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9" name="object 7"/>
          <p:cNvSpPr/>
          <p:nvPr userDrawn="1"/>
        </p:nvSpPr>
        <p:spPr>
          <a:xfrm>
            <a:off x="465451" y="4287842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10" name="object 8"/>
          <p:cNvSpPr/>
          <p:nvPr userDrawn="1"/>
        </p:nvSpPr>
        <p:spPr>
          <a:xfrm>
            <a:off x="465451" y="4908355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Contents 30pt Bold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7485" y="1838194"/>
            <a:ext cx="862239" cy="41148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 sz="2400" b="1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644" indent="0">
              <a:buFontTx/>
              <a:buNone/>
              <a:defRPr sz="3772">
                <a:latin typeface="Noto Sans JP Bold"/>
                <a:cs typeface="Noto Sans JP Bold"/>
              </a:defRPr>
            </a:lvl2pPr>
            <a:lvl3pPr marL="1149289" indent="0">
              <a:buFontTx/>
              <a:buNone/>
              <a:defRPr sz="3772">
                <a:latin typeface="Noto Sans JP Bold"/>
                <a:cs typeface="Noto Sans JP Bold"/>
              </a:defRPr>
            </a:lvl3pPr>
            <a:lvl4pPr marL="1723934" indent="0">
              <a:buFontTx/>
              <a:buNone/>
              <a:defRPr sz="3772">
                <a:latin typeface="Noto Sans JP Bold"/>
                <a:cs typeface="Noto Sans JP Bold"/>
              </a:defRPr>
            </a:lvl4pPr>
            <a:lvl5pPr marL="2298580" indent="0">
              <a:buFontTx/>
              <a:buNone/>
              <a:defRPr sz="3772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</a:p>
          <a:p>
            <a:pPr lvl="0"/>
            <a:r>
              <a:rPr lang="en-GB"/>
              <a:t>00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475068" y="1838194"/>
            <a:ext cx="4119585" cy="4433454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574648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644" indent="0">
              <a:buFontTx/>
              <a:buNone/>
              <a:defRPr sz="3772">
                <a:latin typeface="Noto Sans JP Bold"/>
                <a:cs typeface="Noto Sans JP Bold"/>
              </a:defRPr>
            </a:lvl2pPr>
            <a:lvl3pPr marL="1149289" indent="0">
              <a:buFontTx/>
              <a:buNone/>
              <a:defRPr sz="3772">
                <a:latin typeface="Noto Sans JP Bold"/>
                <a:cs typeface="Noto Sans JP Bold"/>
              </a:defRPr>
            </a:lvl3pPr>
            <a:lvl4pPr marL="1723934" indent="0">
              <a:buFontTx/>
              <a:buNone/>
              <a:defRPr sz="3772">
                <a:latin typeface="Noto Sans JP Bold"/>
                <a:cs typeface="Noto Sans JP Bold"/>
              </a:defRPr>
            </a:lvl4pPr>
            <a:lvl5pPr marL="2298580" indent="0">
              <a:buFontTx/>
              <a:buNone/>
              <a:defRPr sz="3772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Section Title 16pt Bold</a:t>
            </a:r>
          </a:p>
          <a:p>
            <a:pPr lvl="0"/>
            <a:r>
              <a:rPr lang="en-GB"/>
              <a:t>Section Title 16pt Bold</a:t>
            </a:r>
          </a:p>
          <a:p>
            <a:pPr lvl="0"/>
            <a:r>
              <a:rPr lang="en-GB"/>
              <a:t>Section Title 16pt Bold</a:t>
            </a:r>
          </a:p>
          <a:p>
            <a:pPr lvl="0"/>
            <a:r>
              <a:rPr lang="en-GB"/>
              <a:t>Section Title 16pt Bold</a:t>
            </a:r>
          </a:p>
          <a:p>
            <a:pPr lvl="0"/>
            <a:r>
              <a:rPr lang="en-GB"/>
              <a:t>Section Title 16pt Bold</a:t>
            </a:r>
          </a:p>
          <a:p>
            <a:pPr lvl="0"/>
            <a:r>
              <a:rPr lang="en-GB"/>
              <a:t>Section Title 16pt Bold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bg1">
                    <a:lumMod val="50000"/>
                  </a:schemeClr>
                </a:solidFill>
                <a:latin typeface="+mj-lt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F4B8E03-CE18-BCD4-14F6-B11A2FA77A15}"/>
              </a:ext>
            </a:extLst>
          </p:cNvPr>
          <p:cNvSpPr/>
          <p:nvPr userDrawn="1"/>
        </p:nvSpPr>
        <p:spPr>
          <a:xfrm>
            <a:off x="465451" y="5528610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D86D2CF-EB56-DA01-129F-D4CEB796F249}"/>
              </a:ext>
            </a:extLst>
          </p:cNvPr>
          <p:cNvSpPr/>
          <p:nvPr userDrawn="1"/>
        </p:nvSpPr>
        <p:spPr>
          <a:xfrm>
            <a:off x="465451" y="6149121"/>
            <a:ext cx="7981297" cy="0"/>
          </a:xfrm>
          <a:custGeom>
            <a:avLst/>
            <a:gdLst/>
            <a:ahLst/>
            <a:cxnLst/>
            <a:rect l="l" t="t" r="r" b="b"/>
            <a:pathLst>
              <a:path w="6348095">
                <a:moveTo>
                  <a:pt x="0" y="0"/>
                </a:moveTo>
                <a:lnTo>
                  <a:pt x="6347993" y="0"/>
                </a:lnTo>
              </a:path>
            </a:pathLst>
          </a:custGeom>
          <a:ln w="12700">
            <a:solidFill>
              <a:srgbClr val="B5231C"/>
            </a:solidFill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045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9" y="1952628"/>
            <a:ext cx="4028303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019D8-32A3-4792-B7E6-557F3BEDDF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3379" y="1952376"/>
            <a:ext cx="8552490" cy="51119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9607A"/>
                </a:solidFill>
                <a:latin typeface="+mn-lt"/>
              </a:defRPr>
            </a:lvl1pPr>
            <a:lvl2pPr>
              <a:defRPr sz="2400">
                <a:solidFill>
                  <a:srgbClr val="39607A"/>
                </a:solidFill>
                <a:latin typeface="+mn-lt"/>
              </a:defRPr>
            </a:lvl2pPr>
            <a:lvl3pPr>
              <a:defRPr sz="1800">
                <a:solidFill>
                  <a:srgbClr val="39607A"/>
                </a:solidFill>
                <a:latin typeface="+mn-lt"/>
              </a:defRPr>
            </a:lvl3pPr>
            <a:lvl4pPr>
              <a:defRPr sz="1600">
                <a:solidFill>
                  <a:srgbClr val="39607A"/>
                </a:solidFill>
                <a:latin typeface="+mn-lt"/>
              </a:defRPr>
            </a:lvl4pPr>
            <a:lvl5pPr>
              <a:defRPr sz="1600">
                <a:solidFill>
                  <a:srgbClr val="39607A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286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9" y="1952628"/>
            <a:ext cx="4028303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7" name="object 6"/>
          <p:cNvSpPr/>
          <p:nvPr userDrawn="1"/>
        </p:nvSpPr>
        <p:spPr>
          <a:xfrm>
            <a:off x="429988" y="5004010"/>
            <a:ext cx="4028571" cy="1980564"/>
          </a:xfrm>
          <a:custGeom>
            <a:avLst/>
            <a:gdLst/>
            <a:ahLst/>
            <a:cxnLst/>
            <a:rect l="l" t="t" r="r" b="b"/>
            <a:pathLst>
              <a:path w="3204210" h="1980565">
                <a:moveTo>
                  <a:pt x="3203994" y="0"/>
                </a:moveTo>
                <a:lnTo>
                  <a:pt x="0" y="0"/>
                </a:lnTo>
                <a:lnTo>
                  <a:pt x="0" y="1980006"/>
                </a:lnTo>
                <a:lnTo>
                  <a:pt x="232854" y="1808594"/>
                </a:lnTo>
                <a:lnTo>
                  <a:pt x="3203994" y="1808594"/>
                </a:lnTo>
                <a:lnTo>
                  <a:pt x="3203994" y="0"/>
                </a:lnTo>
                <a:close/>
              </a:path>
            </a:pathLst>
          </a:custGeom>
          <a:solidFill>
            <a:srgbClr val="E8EDEA"/>
          </a:solidFill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3927977" cy="2819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86" b="1">
                <a:solidFill>
                  <a:srgbClr val="39607A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15pt Bold.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710379" y="1952625"/>
            <a:ext cx="4073569" cy="502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chemeClr val="tx1">
                    <a:lumMod val="75000"/>
                  </a:schemeClr>
                </a:solidFill>
                <a:latin typeface="+mn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12pt Regular. </a:t>
            </a:r>
            <a:br>
              <a:rPr lang="en-GB"/>
            </a:br>
            <a:r>
              <a:rPr lang="en-GB"/>
              <a:t>Body copy paragraph text 12pt Regular.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90793" y="5153025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86" b="1">
                <a:solidFill>
                  <a:schemeClr val="tx1">
                    <a:lumMod val="75000"/>
                  </a:schemeClr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15pt Bold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75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6"/>
          <p:cNvSpPr/>
          <p:nvPr userDrawn="1"/>
        </p:nvSpPr>
        <p:spPr>
          <a:xfrm>
            <a:off x="429988" y="5004010"/>
            <a:ext cx="4028571" cy="1980564"/>
          </a:xfrm>
          <a:custGeom>
            <a:avLst/>
            <a:gdLst/>
            <a:ahLst/>
            <a:cxnLst/>
            <a:rect l="l" t="t" r="r" b="b"/>
            <a:pathLst>
              <a:path w="3204210" h="1980565">
                <a:moveTo>
                  <a:pt x="3203994" y="0"/>
                </a:moveTo>
                <a:lnTo>
                  <a:pt x="0" y="0"/>
                </a:lnTo>
                <a:lnTo>
                  <a:pt x="0" y="1980006"/>
                </a:lnTo>
                <a:lnTo>
                  <a:pt x="232854" y="1808594"/>
                </a:lnTo>
                <a:lnTo>
                  <a:pt x="3203994" y="1808594"/>
                </a:lnTo>
                <a:lnTo>
                  <a:pt x="3203994" y="0"/>
                </a:lnTo>
                <a:close/>
              </a:path>
            </a:pathLst>
          </a:custGeom>
          <a:solidFill>
            <a:srgbClr val="E8EDE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7" y="1952628"/>
            <a:ext cx="4028306" cy="28955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3927977" cy="2819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86" b="1">
                <a:solidFill>
                  <a:srgbClr val="39607A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15pt Bold.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710379" y="1952625"/>
            <a:ext cx="4073569" cy="502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chemeClr val="tx1">
                    <a:lumMod val="75000"/>
                  </a:schemeClr>
                </a:solidFill>
                <a:latin typeface="+mn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12pt Regular. </a:t>
            </a:r>
            <a:br>
              <a:rPr lang="en-GB"/>
            </a:br>
            <a:r>
              <a:rPr lang="en-GB"/>
              <a:t>Body copy paragraph text 12pt Regular.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90793" y="5153025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86" b="1">
                <a:solidFill>
                  <a:schemeClr val="tx1">
                    <a:lumMod val="75000"/>
                  </a:schemeClr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15pt Bold</a:t>
            </a:r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971787" y="5000626"/>
            <a:ext cx="4028306" cy="2063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7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710378" y="1952628"/>
            <a:ext cx="4073567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object 2"/>
          <p:cNvSpPr/>
          <p:nvPr userDrawn="1"/>
        </p:nvSpPr>
        <p:spPr>
          <a:xfrm>
            <a:off x="8961851" y="4554009"/>
            <a:ext cx="4028571" cy="2430145"/>
          </a:xfrm>
          <a:custGeom>
            <a:avLst/>
            <a:gdLst/>
            <a:ahLst/>
            <a:cxnLst/>
            <a:rect l="l" t="t" r="r" b="b"/>
            <a:pathLst>
              <a:path w="3204209" h="2430145">
                <a:moveTo>
                  <a:pt x="3203994" y="0"/>
                </a:moveTo>
                <a:lnTo>
                  <a:pt x="0" y="0"/>
                </a:lnTo>
                <a:lnTo>
                  <a:pt x="0" y="2430005"/>
                </a:lnTo>
                <a:lnTo>
                  <a:pt x="232854" y="2258593"/>
                </a:lnTo>
                <a:lnTo>
                  <a:pt x="3203994" y="2258593"/>
                </a:lnTo>
                <a:lnTo>
                  <a:pt x="3203994" y="0"/>
                </a:lnTo>
                <a:close/>
              </a:path>
            </a:pathLst>
          </a:custGeom>
          <a:solidFill>
            <a:srgbClr val="39607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7" y="1952629"/>
            <a:ext cx="4028306" cy="24383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5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86" b="1">
                <a:solidFill>
                  <a:srgbClr val="39607A"/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15pt Bold.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117377" y="4695826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86">
                <a:solidFill>
                  <a:schemeClr val="bg1"/>
                </a:solidFill>
                <a:latin typeface="Noto Sans JP Bold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15pt Bold</a:t>
            </a:r>
            <a:endParaRPr lang="en-US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99185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chemeClr val="tx1">
                    <a:lumMod val="75000"/>
                  </a:schemeClr>
                </a:solidFill>
                <a:latin typeface="+mn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12pt Regular. </a:t>
            </a:r>
            <a:br>
              <a:rPr lang="en-GB"/>
            </a:br>
            <a:r>
              <a:rPr lang="en-GB"/>
              <a:t>Body copy paragraph text 12pt Regular.</a:t>
            </a:r>
            <a:endParaRPr lang="en-US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71814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99185" y="1952628"/>
            <a:ext cx="8384760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1574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86" b="1">
                <a:solidFill>
                  <a:schemeClr val="tx1">
                    <a:lumMod val="75000"/>
                  </a:schemeClr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15pt Bold.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21572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chemeClr val="tx1">
                    <a:lumMod val="75000"/>
                  </a:schemeClr>
                </a:solidFill>
                <a:latin typeface="+mn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12pt Regular. </a:t>
            </a:r>
            <a:br>
              <a:rPr lang="en-GB"/>
            </a:br>
            <a:r>
              <a:rPr lang="en-GB"/>
              <a:t>Body copy paragraph text 12pt Regular.</a:t>
            </a:r>
            <a:endParaRPr lang="en-US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649051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/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1574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86" b="1">
                <a:solidFill>
                  <a:schemeClr val="tx1">
                    <a:lumMod val="75000"/>
                  </a:schemeClr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15pt Bold.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21572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chemeClr val="tx1">
                    <a:lumMod val="75000"/>
                  </a:schemeClr>
                </a:solidFill>
                <a:latin typeface="+mn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12pt Regular. </a:t>
            </a:r>
            <a:br>
              <a:rPr lang="en-GB"/>
            </a:br>
            <a:r>
              <a:rPr lang="en-GB"/>
              <a:t>Body copy paragraph text 12pt Regular.</a:t>
            </a:r>
            <a:endParaRPr lang="en-US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FCC74-D770-457B-9B5D-4F22EFD238A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95703" y="1952625"/>
            <a:ext cx="838476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9607A"/>
                </a:solidFill>
              </a:defRPr>
            </a:lvl1pPr>
            <a:lvl2pPr>
              <a:defRPr sz="2400">
                <a:solidFill>
                  <a:srgbClr val="39607A"/>
                </a:solidFill>
              </a:defRPr>
            </a:lvl2pPr>
            <a:lvl3pPr>
              <a:defRPr sz="1800">
                <a:solidFill>
                  <a:srgbClr val="39607A"/>
                </a:solidFill>
              </a:defRPr>
            </a:lvl3pPr>
            <a:lvl4pPr>
              <a:defRPr sz="1600">
                <a:solidFill>
                  <a:srgbClr val="39607A"/>
                </a:solidFill>
              </a:defRPr>
            </a:lvl4pPr>
            <a:lvl5pPr>
              <a:defRPr sz="1600">
                <a:solidFill>
                  <a:srgbClr val="3960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545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 userDrawn="1"/>
        </p:nvSpPr>
        <p:spPr>
          <a:xfrm>
            <a:off x="399185" y="1952625"/>
            <a:ext cx="8418709" cy="510540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8ECE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5269237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772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4406998" cy="4572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515" b="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20pt Medium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021574" y="1952626"/>
            <a:ext cx="4119585" cy="457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86" b="1">
                <a:solidFill>
                  <a:schemeClr val="tx1">
                    <a:lumMod val="75000"/>
                  </a:schemeClr>
                </a:solidFill>
                <a:latin typeface="+mn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15pt Bold.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021572" y="2533652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chemeClr val="tx1">
                    <a:lumMod val="75000"/>
                  </a:schemeClr>
                </a:solidFill>
                <a:latin typeface="+mn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12pt Regular. </a:t>
            </a:r>
            <a:br>
              <a:rPr lang="en-GB"/>
            </a:br>
            <a:r>
              <a:rPr lang="en-GB"/>
              <a:t>Body copy paragraph text 12pt Regular.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90793" y="2105027"/>
            <a:ext cx="1532869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9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Graph/Chart</a:t>
            </a:r>
            <a:endParaRPr lang="en-US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0915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2C5D600-3BC7-43F5-9BC8-F526542E6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6235921-8091-4A80-B294-A4017F6F6C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9BBF9A-4880-442F-885F-406F436322F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380" y="1952629"/>
            <a:ext cx="12784659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88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9BBF9A-4880-442F-885F-406F436322F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379" y="1938235"/>
            <a:ext cx="6270717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75B099F-2DAC-444C-9903-7EE5AA7172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22268" y="1952629"/>
            <a:ext cx="6270717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E5DD11-A974-4190-965F-955B7FE07A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E7E7F42-EF84-4F11-8E30-8D9C6B78AB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7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F918A82-C4D7-41F5-A46F-93AD0E99DD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1787" y="1952629"/>
            <a:ext cx="4073568" cy="24383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9BBF9A-4880-442F-885F-406F436322F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380" y="1952629"/>
            <a:ext cx="8514681" cy="5105400"/>
          </a:xfrm>
          <a:prstGeom prst="rect">
            <a:avLst/>
          </a:prstGeom>
        </p:spPr>
        <p:txBody>
          <a:bodyPr/>
          <a:lstStyle>
            <a:lvl1pPr marL="430982" indent="-430982">
              <a:buClr>
                <a:srgbClr val="B5231C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933798" indent="-359154">
              <a:buClr>
                <a:srgbClr val="B5231C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143661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2011255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 marL="2585900" indent="-287321">
              <a:buClr>
                <a:srgbClr val="B5231C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A10055-D56E-4D64-9077-67F1A23BC5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1787" y="4505329"/>
            <a:ext cx="4073569" cy="223837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50000"/>
                  </a:schemeClr>
                </a:solidFill>
                <a:latin typeface="+mj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16pt Regular. </a:t>
            </a:r>
            <a:br>
              <a:rPr lang="en-GB"/>
            </a:br>
            <a:r>
              <a:rPr lang="en-GB"/>
              <a:t>Body copy paragraph text 16pt Regular.</a:t>
            </a:r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3BDA17-C1D2-4742-AE4F-2BC23AD25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9116DD-FD4E-4FD8-99B0-740A851F9D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9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71789" y="1952628"/>
            <a:ext cx="4028303" cy="5111999"/>
          </a:xfrm>
          <a:prstGeom prst="rect">
            <a:avLst/>
          </a:prstGeom>
          <a:solidFill>
            <a:srgbClr val="FFFF00"/>
          </a:solidFill>
        </p:spPr>
        <p:txBody>
          <a:bodyPr vert="horz"/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7" name="object 6"/>
          <p:cNvSpPr/>
          <p:nvPr userDrawn="1"/>
        </p:nvSpPr>
        <p:spPr>
          <a:xfrm>
            <a:off x="429988" y="5004010"/>
            <a:ext cx="4028571" cy="1980564"/>
          </a:xfrm>
          <a:custGeom>
            <a:avLst/>
            <a:gdLst/>
            <a:ahLst/>
            <a:cxnLst/>
            <a:rect l="l" t="t" r="r" b="b"/>
            <a:pathLst>
              <a:path w="3204210" h="1980565">
                <a:moveTo>
                  <a:pt x="3203994" y="0"/>
                </a:moveTo>
                <a:lnTo>
                  <a:pt x="0" y="0"/>
                </a:lnTo>
                <a:lnTo>
                  <a:pt x="0" y="1980006"/>
                </a:lnTo>
                <a:lnTo>
                  <a:pt x="232854" y="1808594"/>
                </a:lnTo>
                <a:lnTo>
                  <a:pt x="3203994" y="1808594"/>
                </a:lnTo>
                <a:lnTo>
                  <a:pt x="3203994" y="0"/>
                </a:lnTo>
                <a:close/>
              </a:path>
            </a:pathLst>
          </a:custGeom>
          <a:solidFill>
            <a:srgbClr val="E8EDEA"/>
          </a:solidFill>
        </p:spPr>
        <p:txBody>
          <a:bodyPr wrap="square" lIns="0" tIns="0" rIns="0" bIns="0" rtlCol="0"/>
          <a:lstStyle/>
          <a:p>
            <a:endParaRPr sz="2400" b="1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12087310" y="7210426"/>
            <a:ext cx="574826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FontTx/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 JP Regular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9184" y="1952625"/>
            <a:ext cx="3927977" cy="2819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>
                <a:solidFill>
                  <a:schemeClr val="tx1">
                    <a:lumMod val="50000"/>
                  </a:schemeClr>
                </a:solidFill>
                <a:latin typeface="+mj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lvl="0"/>
            <a:r>
              <a:rPr lang="en-GB"/>
              <a:t>Introduction 20pt.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710379" y="1952625"/>
            <a:ext cx="4073569" cy="5029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baseline="0">
                <a:solidFill>
                  <a:schemeClr val="tx1">
                    <a:lumMod val="50000"/>
                  </a:schemeClr>
                </a:solidFill>
                <a:latin typeface="+mj-lt"/>
                <a:cs typeface="Noto Sans JP Regular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paragraph text 16pt Regular. </a:t>
            </a:r>
            <a:br>
              <a:rPr lang="en-GB"/>
            </a:br>
            <a:r>
              <a:rPr lang="en-GB"/>
              <a:t>Body copy paragraph text 16pt Regular.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90793" y="5153025"/>
            <a:ext cx="3736368" cy="16002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574648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Noto Sans JP Bold"/>
              </a:defRPr>
            </a:lvl1pPr>
            <a:lvl2pPr marL="574644" indent="0">
              <a:buNone/>
              <a:defRPr sz="1886">
                <a:latin typeface="Noto Sans JP Bold"/>
                <a:cs typeface="Noto Sans JP Bold"/>
              </a:defRPr>
            </a:lvl2pPr>
            <a:lvl3pPr marL="1149289" indent="0">
              <a:buNone/>
              <a:defRPr sz="1886">
                <a:latin typeface="Noto Sans JP Bold"/>
                <a:cs typeface="Noto Sans JP Bold"/>
              </a:defRPr>
            </a:lvl3pPr>
            <a:lvl4pPr marL="1723934" indent="0">
              <a:buNone/>
              <a:defRPr sz="1886">
                <a:latin typeface="Noto Sans JP Bold"/>
                <a:cs typeface="Noto Sans JP Bold"/>
              </a:defRPr>
            </a:lvl4pPr>
            <a:lvl5pPr marL="2298580" indent="0">
              <a:buNone/>
              <a:defRPr sz="1886">
                <a:latin typeface="Noto Sans JP Bold"/>
                <a:cs typeface="Noto Sans JP Bold"/>
              </a:defRPr>
            </a:lvl5pPr>
          </a:lstStyle>
          <a:p>
            <a:pPr marL="0" marR="0" lvl="0" indent="0" algn="l" defTabSz="5746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Text 20pt.</a:t>
            </a:r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AE35E5F-6964-4F43-A373-9A048FBFA4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382" y="733425"/>
            <a:ext cx="11168182" cy="533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000" b="1" baseline="0">
                <a:solidFill>
                  <a:srgbClr val="B5231C"/>
                </a:solidFill>
                <a:latin typeface="+mj-lt"/>
                <a:cs typeface="Noto Sans JP Bold"/>
              </a:defRPr>
            </a:lvl1pPr>
            <a:lvl2pPr marL="574849" indent="0">
              <a:buFontTx/>
              <a:buNone/>
              <a:defRPr sz="2515">
                <a:solidFill>
                  <a:srgbClr val="FFFFFF"/>
                </a:solidFill>
                <a:latin typeface="Noto Sans JP Medium"/>
                <a:cs typeface="Noto Sans JP Medium"/>
              </a:defRPr>
            </a:lvl2pPr>
            <a:lvl3pPr marL="1149696" indent="0">
              <a:buFontTx/>
              <a:buNone/>
              <a:defRPr sz="2263">
                <a:solidFill>
                  <a:srgbClr val="FFFFFF"/>
                </a:solidFill>
                <a:latin typeface="Noto Sans JP Regular"/>
                <a:cs typeface="Noto Sans JP Regular"/>
              </a:defRPr>
            </a:lvl3pPr>
            <a:lvl4pPr marL="1724545" indent="0">
              <a:buFontTx/>
              <a:buNone/>
              <a:defRPr sz="1509">
                <a:solidFill>
                  <a:srgbClr val="FFFFFF"/>
                </a:solidFill>
                <a:latin typeface="Noto Sans JP Regular"/>
                <a:cs typeface="Noto Sans JP Regular"/>
              </a:defRPr>
            </a:lvl4pPr>
            <a:lvl5pPr marL="2299394" indent="0">
              <a:buFontTx/>
              <a:buNone/>
              <a:defRPr sz="1509">
                <a:latin typeface="Noto Sans JP Regular"/>
                <a:cs typeface="Noto Sans JP Regular"/>
              </a:defRPr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7F844D-D218-4F10-83F2-5C87EBA6D3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380" y="1266825"/>
            <a:ext cx="10724838" cy="533400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800">
                <a:solidFill>
                  <a:srgbClr val="7294A6"/>
                </a:solidFill>
                <a:latin typeface="+mj-lt"/>
                <a:cs typeface="Noto Sans JP Medium"/>
              </a:defRPr>
            </a:lvl1pPr>
          </a:lstStyle>
          <a:p>
            <a:pPr lvl="0"/>
            <a:r>
              <a:rPr lang="en-GB"/>
              <a:t>Subheading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0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0D127-E711-0FD3-2180-462BB4AE9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r="5728" b="13521"/>
          <a:stretch/>
        </p:blipFill>
        <p:spPr>
          <a:xfrm>
            <a:off x="0" y="809625"/>
            <a:ext cx="13446000" cy="6201940"/>
          </a:xfrm>
          <a:prstGeom prst="rect">
            <a:avLst/>
          </a:prstGeom>
        </p:spPr>
      </p:pic>
      <p:sp>
        <p:nvSpPr>
          <p:cNvPr id="8" name="object 15"/>
          <p:cNvSpPr/>
          <p:nvPr userDrawn="1"/>
        </p:nvSpPr>
        <p:spPr>
          <a:xfrm>
            <a:off x="1" y="1224001"/>
            <a:ext cx="181230" cy="6084570"/>
          </a:xfrm>
          <a:custGeom>
            <a:avLst/>
            <a:gdLst/>
            <a:ahLst/>
            <a:cxnLst/>
            <a:rect l="l" t="t" r="r" b="b"/>
            <a:pathLst>
              <a:path w="144145" h="6084570">
                <a:moveTo>
                  <a:pt x="0" y="6084011"/>
                </a:moveTo>
                <a:lnTo>
                  <a:pt x="144005" y="6084011"/>
                </a:lnTo>
                <a:lnTo>
                  <a:pt x="144005" y="0"/>
                </a:lnTo>
                <a:lnTo>
                  <a:pt x="0" y="0"/>
                </a:lnTo>
                <a:lnTo>
                  <a:pt x="0" y="6084011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9" name="object 18"/>
          <p:cNvSpPr txBox="1"/>
          <p:nvPr userDrawn="1"/>
        </p:nvSpPr>
        <p:spPr>
          <a:xfrm>
            <a:off x="10112837" y="7188314"/>
            <a:ext cx="2520452" cy="170909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 algn="r">
              <a:lnSpc>
                <a:spcPct val="100000"/>
              </a:lnSpc>
              <a:spcBef>
                <a:spcPts val="126"/>
              </a:spcBef>
            </a:pPr>
            <a:r>
              <a:rPr sz="1006" spc="-8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Knowledge </a:t>
            </a:r>
            <a:r>
              <a: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makes the world a safer</a:t>
            </a:r>
            <a:r>
              <a:rPr sz="1006" spc="-82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 </a:t>
            </a:r>
            <a:r>
              <a: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place</a:t>
            </a:r>
          </a:p>
        </p:txBody>
      </p:sp>
      <p:sp>
        <p:nvSpPr>
          <p:cNvPr id="10" name="object 19"/>
          <p:cNvSpPr/>
          <p:nvPr userDrawn="1"/>
        </p:nvSpPr>
        <p:spPr>
          <a:xfrm>
            <a:off x="12762221" y="7211420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1" name="object 20"/>
          <p:cNvSpPr/>
          <p:nvPr userDrawn="1"/>
        </p:nvSpPr>
        <p:spPr>
          <a:xfrm>
            <a:off x="12895965" y="7211420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3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 err="1">
                <a:solidFill>
                  <a:srgbClr val="39607A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39607A"/>
              </a:solidFill>
              <a:latin typeface="Noto Sans JP Bold"/>
              <a:cs typeface="Noto Sans JP Bold"/>
            </a:endParaRPr>
          </a:p>
        </p:txBody>
      </p:sp>
      <p:sp>
        <p:nvSpPr>
          <p:cNvPr id="14" name="Right Triangle 13"/>
          <p:cNvSpPr/>
          <p:nvPr userDrawn="1"/>
        </p:nvSpPr>
        <p:spPr>
          <a:xfrm rot="5400000">
            <a:off x="491829" y="2675418"/>
            <a:ext cx="304800" cy="383217"/>
          </a:xfrm>
          <a:prstGeom prst="rtTriangle">
            <a:avLst/>
          </a:prstGeom>
          <a:solidFill>
            <a:srgbClr val="396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2619" y="1224001"/>
            <a:ext cx="8072614" cy="1490625"/>
          </a:xfrm>
          <a:prstGeom prst="rect">
            <a:avLst/>
          </a:prstGeom>
          <a:solidFill>
            <a:srgbClr val="396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1204E8D-2903-487F-B981-BB92540119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69" y="-36695"/>
            <a:ext cx="1959317" cy="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hdr="0" ftr="0" dt="0"/>
  <p:txStyles>
    <p:titleStyle>
      <a:lvl1pPr algn="ctr" defTabSz="574849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137" indent="-431137" algn="l" defTabSz="574849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4129" indent="-359280" algn="l" defTabSz="574849" rtl="0" eaLnBrk="1" latinLnBrk="0" hangingPunct="1">
        <a:spcBef>
          <a:spcPct val="20000"/>
        </a:spcBef>
        <a:buFont typeface="Arial"/>
        <a:buChar char="–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437120" indent="-287424" algn="l" defTabSz="574849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969" indent="-287424" algn="l" defTabSz="574849" rtl="0" eaLnBrk="1" latinLnBrk="0" hangingPunct="1">
        <a:spcBef>
          <a:spcPct val="20000"/>
        </a:spcBef>
        <a:buFont typeface="Arial"/>
        <a:buChar char="–"/>
        <a:defRPr sz="2515" kern="1200">
          <a:solidFill>
            <a:schemeClr val="tx1"/>
          </a:solidFill>
          <a:latin typeface="+mn-lt"/>
          <a:ea typeface="+mn-ea"/>
          <a:cs typeface="+mn-cs"/>
        </a:defRPr>
      </a:lvl4pPr>
      <a:lvl5pPr marL="2586818" indent="-287424" algn="l" defTabSz="574849" rtl="0" eaLnBrk="1" latinLnBrk="0" hangingPunct="1">
        <a:spcBef>
          <a:spcPct val="20000"/>
        </a:spcBef>
        <a:buFont typeface="Arial"/>
        <a:buChar char="»"/>
        <a:defRPr sz="2515" kern="1200">
          <a:solidFill>
            <a:schemeClr val="tx1"/>
          </a:solidFill>
          <a:latin typeface="+mn-lt"/>
          <a:ea typeface="+mn-ea"/>
          <a:cs typeface="+mn-cs"/>
        </a:defRPr>
      </a:lvl5pPr>
      <a:lvl6pPr marL="3161667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6pPr>
      <a:lvl7pPr marL="3736515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7pPr>
      <a:lvl8pPr marL="4311363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8pPr>
      <a:lvl9pPr marL="4886212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849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696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545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394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4243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9091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940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788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2"/>
          <p:cNvSpPr/>
          <p:nvPr userDrawn="1"/>
        </p:nvSpPr>
        <p:spPr>
          <a:xfrm>
            <a:off x="12762226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5" name="object 23"/>
          <p:cNvSpPr/>
          <p:nvPr userDrawn="1"/>
        </p:nvSpPr>
        <p:spPr>
          <a:xfrm>
            <a:off x="12895968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6" name="object 24"/>
          <p:cNvSpPr/>
          <p:nvPr userDrawn="1"/>
        </p:nvSpPr>
        <p:spPr>
          <a:xfrm>
            <a:off x="7" y="864012"/>
            <a:ext cx="181230" cy="6444615"/>
          </a:xfrm>
          <a:custGeom>
            <a:avLst/>
            <a:gdLst/>
            <a:ahLst/>
            <a:cxnLst/>
            <a:rect l="l" t="t" r="r" b="b"/>
            <a:pathLst>
              <a:path w="144145" h="6444615">
                <a:moveTo>
                  <a:pt x="0" y="6444005"/>
                </a:moveTo>
                <a:lnTo>
                  <a:pt x="144005" y="6444005"/>
                </a:lnTo>
                <a:lnTo>
                  <a:pt x="144005" y="0"/>
                </a:lnTo>
                <a:lnTo>
                  <a:pt x="0" y="0"/>
                </a:lnTo>
                <a:lnTo>
                  <a:pt x="0" y="6444005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7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 err="1">
                <a:solidFill>
                  <a:srgbClr val="39607A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39607A"/>
              </a:solidFill>
              <a:latin typeface="Noto Sans JP Bold"/>
              <a:cs typeface="Noto Sans JP Bold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199EB1-F01A-4F19-B398-C8B6A813DB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69" y="-36695"/>
            <a:ext cx="1959317" cy="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0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</p:sldLayoutIdLst>
  <p:hf hdr="0" ftr="0" dt="0"/>
  <p:txStyles>
    <p:titleStyle>
      <a:lvl1pPr algn="ctr" defTabSz="574648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82" indent="-430982" algn="l" defTabSz="574648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3798" indent="-359154" algn="l" defTabSz="574648" rtl="0" eaLnBrk="1" latinLnBrk="0" hangingPunct="1">
        <a:spcBef>
          <a:spcPct val="20000"/>
        </a:spcBef>
        <a:buFont typeface="Arial"/>
        <a:buChar char="–"/>
        <a:defRPr sz="3646" kern="1200">
          <a:solidFill>
            <a:schemeClr val="tx1"/>
          </a:solidFill>
          <a:latin typeface="+mn-lt"/>
          <a:ea typeface="+mn-ea"/>
          <a:cs typeface="+mn-cs"/>
        </a:defRPr>
      </a:lvl2pPr>
      <a:lvl3pPr marL="1436610" indent="-287321" algn="l" defTabSz="574648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255" indent="-287321" algn="l" defTabSz="574648" rtl="0" eaLnBrk="1" latinLnBrk="0" hangingPunct="1">
        <a:spcBef>
          <a:spcPct val="20000"/>
        </a:spcBef>
        <a:buFont typeface="Arial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585900" indent="-287321" algn="l" defTabSz="574648" rtl="0" eaLnBrk="1" latinLnBrk="0" hangingPunct="1">
        <a:spcBef>
          <a:spcPct val="20000"/>
        </a:spcBef>
        <a:buFont typeface="Arial"/>
        <a:buChar char="»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160544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735189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33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4884478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64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28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3933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576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22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786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51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15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2"/>
          <p:cNvSpPr/>
          <p:nvPr userDrawn="1"/>
        </p:nvSpPr>
        <p:spPr>
          <a:xfrm>
            <a:off x="12762226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5" name="object 23"/>
          <p:cNvSpPr/>
          <p:nvPr userDrawn="1"/>
        </p:nvSpPr>
        <p:spPr>
          <a:xfrm>
            <a:off x="12895968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6" name="object 24"/>
          <p:cNvSpPr/>
          <p:nvPr userDrawn="1"/>
        </p:nvSpPr>
        <p:spPr>
          <a:xfrm>
            <a:off x="7" y="864012"/>
            <a:ext cx="181230" cy="6444615"/>
          </a:xfrm>
          <a:custGeom>
            <a:avLst/>
            <a:gdLst/>
            <a:ahLst/>
            <a:cxnLst/>
            <a:rect l="l" t="t" r="r" b="b"/>
            <a:pathLst>
              <a:path w="144145" h="6444615">
                <a:moveTo>
                  <a:pt x="0" y="6444005"/>
                </a:moveTo>
                <a:lnTo>
                  <a:pt x="144005" y="6444005"/>
                </a:lnTo>
                <a:lnTo>
                  <a:pt x="144005" y="0"/>
                </a:lnTo>
                <a:lnTo>
                  <a:pt x="0" y="0"/>
                </a:lnTo>
                <a:lnTo>
                  <a:pt x="0" y="6444005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7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 err="1">
                <a:solidFill>
                  <a:srgbClr val="39607A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39607A"/>
              </a:solidFill>
              <a:latin typeface="Noto Sans JP Bold"/>
              <a:cs typeface="Noto Sans JP Bold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199EB1-F01A-4F19-B398-C8B6A813DB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69" y="-36695"/>
            <a:ext cx="1959317" cy="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1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</p:sldLayoutIdLst>
  <p:hf hdr="0" ftr="0" dt="0"/>
  <p:txStyles>
    <p:titleStyle>
      <a:lvl1pPr algn="ctr" defTabSz="574648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82" indent="-430982" algn="l" defTabSz="574648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3798" indent="-359154" algn="l" defTabSz="574648" rtl="0" eaLnBrk="1" latinLnBrk="0" hangingPunct="1">
        <a:spcBef>
          <a:spcPct val="20000"/>
        </a:spcBef>
        <a:buFont typeface="Arial"/>
        <a:buChar char="–"/>
        <a:defRPr sz="3646" kern="1200">
          <a:solidFill>
            <a:schemeClr val="tx1"/>
          </a:solidFill>
          <a:latin typeface="+mn-lt"/>
          <a:ea typeface="+mn-ea"/>
          <a:cs typeface="+mn-cs"/>
        </a:defRPr>
      </a:lvl2pPr>
      <a:lvl3pPr marL="1436610" indent="-287321" algn="l" defTabSz="574648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255" indent="-287321" algn="l" defTabSz="574648" rtl="0" eaLnBrk="1" latinLnBrk="0" hangingPunct="1">
        <a:spcBef>
          <a:spcPct val="20000"/>
        </a:spcBef>
        <a:buFont typeface="Arial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585900" indent="-287321" algn="l" defTabSz="574648" rtl="0" eaLnBrk="1" latinLnBrk="0" hangingPunct="1">
        <a:spcBef>
          <a:spcPct val="20000"/>
        </a:spcBef>
        <a:buFont typeface="Arial"/>
        <a:buChar char="»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160544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735189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33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4884478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64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28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3933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576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22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786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51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15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47DC3-2D4F-2FC8-1DC0-E31B307FF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9772"/>
          <a:stretch/>
        </p:blipFill>
        <p:spPr>
          <a:xfrm>
            <a:off x="0" y="861441"/>
            <a:ext cx="13444531" cy="6084570"/>
          </a:xfrm>
          <a:prstGeom prst="rect">
            <a:avLst/>
          </a:prstGeom>
        </p:spPr>
      </p:pic>
      <p:sp>
        <p:nvSpPr>
          <p:cNvPr id="8" name="object 15"/>
          <p:cNvSpPr/>
          <p:nvPr userDrawn="1"/>
        </p:nvSpPr>
        <p:spPr>
          <a:xfrm>
            <a:off x="1" y="1224001"/>
            <a:ext cx="181230" cy="6084570"/>
          </a:xfrm>
          <a:custGeom>
            <a:avLst/>
            <a:gdLst/>
            <a:ahLst/>
            <a:cxnLst/>
            <a:rect l="l" t="t" r="r" b="b"/>
            <a:pathLst>
              <a:path w="144145" h="6084570">
                <a:moveTo>
                  <a:pt x="0" y="6084011"/>
                </a:moveTo>
                <a:lnTo>
                  <a:pt x="144005" y="6084011"/>
                </a:lnTo>
                <a:lnTo>
                  <a:pt x="144005" y="0"/>
                </a:lnTo>
                <a:lnTo>
                  <a:pt x="0" y="0"/>
                </a:lnTo>
                <a:lnTo>
                  <a:pt x="0" y="6084011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9" name="object 18"/>
          <p:cNvSpPr txBox="1"/>
          <p:nvPr userDrawn="1"/>
        </p:nvSpPr>
        <p:spPr>
          <a:xfrm>
            <a:off x="10112837" y="7188314"/>
            <a:ext cx="2520452" cy="170909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 algn="r">
              <a:lnSpc>
                <a:spcPct val="100000"/>
              </a:lnSpc>
              <a:spcBef>
                <a:spcPts val="126"/>
              </a:spcBef>
            </a:pPr>
            <a:r>
              <a:rPr lang="nb-NO" sz="1006" spc="-8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Gexcon </a:t>
            </a:r>
            <a:r>
              <a: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makes the world a safer</a:t>
            </a:r>
            <a:r>
              <a:rPr sz="1006" spc="-82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 </a:t>
            </a:r>
            <a:r>
              <a: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place</a:t>
            </a:r>
          </a:p>
        </p:txBody>
      </p:sp>
      <p:sp>
        <p:nvSpPr>
          <p:cNvPr id="10" name="object 19"/>
          <p:cNvSpPr/>
          <p:nvPr userDrawn="1"/>
        </p:nvSpPr>
        <p:spPr>
          <a:xfrm>
            <a:off x="12762221" y="7211420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1" name="object 20"/>
          <p:cNvSpPr/>
          <p:nvPr userDrawn="1"/>
        </p:nvSpPr>
        <p:spPr>
          <a:xfrm>
            <a:off x="12895965" y="7211420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DBF423-76F3-4851-AF86-A026584C2ADA}"/>
              </a:ext>
            </a:extLst>
          </p:cNvPr>
          <p:cNvGrpSpPr/>
          <p:nvPr userDrawn="1"/>
        </p:nvGrpSpPr>
        <p:grpSpPr>
          <a:xfrm>
            <a:off x="455325" y="1224001"/>
            <a:ext cx="5937161" cy="1850601"/>
            <a:chOff x="463639" y="1233889"/>
            <a:chExt cx="5937161" cy="18506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8820DE-05A3-44A9-94A9-FB0F8A3DECEA}"/>
                </a:ext>
              </a:extLst>
            </p:cNvPr>
            <p:cNvSpPr/>
            <p:nvPr userDrawn="1"/>
          </p:nvSpPr>
          <p:spPr>
            <a:xfrm>
              <a:off x="463639" y="1233889"/>
              <a:ext cx="5937161" cy="1541508"/>
            </a:xfrm>
            <a:prstGeom prst="rect">
              <a:avLst/>
            </a:prstGeom>
            <a:solidFill>
              <a:srgbClr val="39607A"/>
            </a:solidFill>
            <a:ln>
              <a:solidFill>
                <a:srgbClr val="39607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C3B2228D-2B01-44C7-AF87-4FFF4C40882D}"/>
                </a:ext>
              </a:extLst>
            </p:cNvPr>
            <p:cNvSpPr/>
            <p:nvPr userDrawn="1"/>
          </p:nvSpPr>
          <p:spPr>
            <a:xfrm rot="5400000">
              <a:off x="463639" y="2775397"/>
              <a:ext cx="309093" cy="309093"/>
            </a:xfrm>
            <a:prstGeom prst="rtTriangle">
              <a:avLst/>
            </a:prstGeom>
            <a:solidFill>
              <a:srgbClr val="39607A"/>
            </a:solidFill>
            <a:ln>
              <a:solidFill>
                <a:srgbClr val="39607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 err="1">
                <a:solidFill>
                  <a:srgbClr val="39607A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39607A"/>
              </a:solidFill>
              <a:latin typeface="Noto Sans JP Bold"/>
              <a:cs typeface="Noto Sans JP Bold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1204E8D-2903-487F-B981-BB92540119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69" y="-36695"/>
            <a:ext cx="1959317" cy="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2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lvl1pPr algn="ctr" defTabSz="574849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137" indent="-431137" algn="l" defTabSz="574849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4129" indent="-359280" algn="l" defTabSz="574849" rtl="0" eaLnBrk="1" latinLnBrk="0" hangingPunct="1">
        <a:spcBef>
          <a:spcPct val="20000"/>
        </a:spcBef>
        <a:buFont typeface="Arial"/>
        <a:buChar char="–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437120" indent="-287424" algn="l" defTabSz="574849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969" indent="-287424" algn="l" defTabSz="574849" rtl="0" eaLnBrk="1" latinLnBrk="0" hangingPunct="1">
        <a:spcBef>
          <a:spcPct val="20000"/>
        </a:spcBef>
        <a:buFont typeface="Arial"/>
        <a:buChar char="–"/>
        <a:defRPr sz="2515" kern="1200">
          <a:solidFill>
            <a:schemeClr val="tx1"/>
          </a:solidFill>
          <a:latin typeface="+mn-lt"/>
          <a:ea typeface="+mn-ea"/>
          <a:cs typeface="+mn-cs"/>
        </a:defRPr>
      </a:lvl4pPr>
      <a:lvl5pPr marL="2586818" indent="-287424" algn="l" defTabSz="574849" rtl="0" eaLnBrk="1" latinLnBrk="0" hangingPunct="1">
        <a:spcBef>
          <a:spcPct val="20000"/>
        </a:spcBef>
        <a:buFont typeface="Arial"/>
        <a:buChar char="»"/>
        <a:defRPr sz="2515" kern="1200">
          <a:solidFill>
            <a:schemeClr val="tx1"/>
          </a:solidFill>
          <a:latin typeface="+mn-lt"/>
          <a:ea typeface="+mn-ea"/>
          <a:cs typeface="+mn-cs"/>
        </a:defRPr>
      </a:lvl5pPr>
      <a:lvl6pPr marL="3161667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6pPr>
      <a:lvl7pPr marL="3736515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7pPr>
      <a:lvl8pPr marL="4311363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8pPr>
      <a:lvl9pPr marL="4886212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849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696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545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394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4243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9091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940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788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5F5758-96CF-4698-9345-DDA56D3D6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9772"/>
          <a:stretch/>
        </p:blipFill>
        <p:spPr>
          <a:xfrm>
            <a:off x="-1" y="861441"/>
            <a:ext cx="13444531" cy="6084570"/>
          </a:xfrm>
          <a:prstGeom prst="rect">
            <a:avLst/>
          </a:prstGeom>
        </p:spPr>
      </p:pic>
      <p:sp>
        <p:nvSpPr>
          <p:cNvPr id="9" name="object 15"/>
          <p:cNvSpPr/>
          <p:nvPr userDrawn="1"/>
        </p:nvSpPr>
        <p:spPr>
          <a:xfrm>
            <a:off x="7" y="1224001"/>
            <a:ext cx="181230" cy="6084570"/>
          </a:xfrm>
          <a:custGeom>
            <a:avLst/>
            <a:gdLst/>
            <a:ahLst/>
            <a:cxnLst/>
            <a:rect l="l" t="t" r="r" b="b"/>
            <a:pathLst>
              <a:path w="144145" h="6084570">
                <a:moveTo>
                  <a:pt x="0" y="6084011"/>
                </a:moveTo>
                <a:lnTo>
                  <a:pt x="144005" y="6084011"/>
                </a:lnTo>
                <a:lnTo>
                  <a:pt x="144005" y="0"/>
                </a:lnTo>
                <a:lnTo>
                  <a:pt x="0" y="0"/>
                </a:lnTo>
                <a:lnTo>
                  <a:pt x="0" y="6084011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93E8A-7101-46FD-ACDD-E649BBA154AC}"/>
              </a:ext>
            </a:extLst>
          </p:cNvPr>
          <p:cNvGrpSpPr/>
          <p:nvPr userDrawn="1"/>
        </p:nvGrpSpPr>
        <p:grpSpPr>
          <a:xfrm>
            <a:off x="12757940" y="7210427"/>
            <a:ext cx="232236" cy="103232"/>
            <a:chOff x="12757940" y="7210427"/>
            <a:chExt cx="232236" cy="103232"/>
          </a:xfrm>
        </p:grpSpPr>
        <p:sp>
          <p:nvSpPr>
            <p:cNvPr id="12" name="object 19"/>
            <p:cNvSpPr/>
            <p:nvPr userDrawn="1"/>
          </p:nvSpPr>
          <p:spPr>
            <a:xfrm>
              <a:off x="12757940" y="7210427"/>
              <a:ext cx="94208" cy="102235"/>
            </a:xfrm>
            <a:custGeom>
              <a:avLst/>
              <a:gdLst/>
              <a:ahLst/>
              <a:cxnLst/>
              <a:rect l="l" t="t" r="r" b="b"/>
              <a:pathLst>
                <a:path w="74929" h="102234">
                  <a:moveTo>
                    <a:pt x="0" y="0"/>
                  </a:moveTo>
                  <a:lnTo>
                    <a:pt x="0" y="101777"/>
                  </a:lnTo>
                  <a:lnTo>
                    <a:pt x="74917" y="50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31C"/>
            </a:solidFill>
          </p:spPr>
          <p:txBody>
            <a:bodyPr wrap="square" lIns="0" tIns="0" rIns="0" bIns="0" rtlCol="0"/>
            <a:lstStyle/>
            <a:p>
              <a:endParaRPr sz="2263"/>
            </a:p>
          </p:txBody>
        </p:sp>
        <p:sp>
          <p:nvSpPr>
            <p:cNvPr id="13" name="object 20"/>
            <p:cNvSpPr/>
            <p:nvPr userDrawn="1"/>
          </p:nvSpPr>
          <p:spPr>
            <a:xfrm>
              <a:off x="12895968" y="7211424"/>
              <a:ext cx="94208" cy="102235"/>
            </a:xfrm>
            <a:custGeom>
              <a:avLst/>
              <a:gdLst/>
              <a:ahLst/>
              <a:cxnLst/>
              <a:rect l="l" t="t" r="r" b="b"/>
              <a:pathLst>
                <a:path w="74929" h="102234">
                  <a:moveTo>
                    <a:pt x="0" y="0"/>
                  </a:moveTo>
                  <a:lnTo>
                    <a:pt x="0" y="101777"/>
                  </a:lnTo>
                  <a:lnTo>
                    <a:pt x="74917" y="50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31C"/>
            </a:solidFill>
          </p:spPr>
          <p:txBody>
            <a:bodyPr wrap="square" lIns="0" tIns="0" rIns="0" bIns="0" rtlCol="0"/>
            <a:lstStyle/>
            <a:p>
              <a:endParaRPr sz="2263"/>
            </a:p>
          </p:txBody>
        </p:sp>
      </p:grpSp>
      <p:sp>
        <p:nvSpPr>
          <p:cNvPr id="11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>
                <a:solidFill>
                  <a:srgbClr val="39607A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39607A"/>
              </a:solidFill>
              <a:latin typeface="Noto Sans JP Bold"/>
              <a:cs typeface="Noto Sans JP Bold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9493960-8778-4191-A5AA-2BF36E29C7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69" y="-36695"/>
            <a:ext cx="1959317" cy="77012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7C079BD-44E5-41AF-AE76-2D46BBA807CA}"/>
              </a:ext>
            </a:extLst>
          </p:cNvPr>
          <p:cNvGrpSpPr/>
          <p:nvPr userDrawn="1"/>
        </p:nvGrpSpPr>
        <p:grpSpPr>
          <a:xfrm>
            <a:off x="451647" y="1245880"/>
            <a:ext cx="8137182" cy="2356789"/>
            <a:chOff x="463639" y="1233888"/>
            <a:chExt cx="8137182" cy="23567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CCB619-EBC6-46F2-BCA0-2FBE8DAB582A}"/>
                </a:ext>
              </a:extLst>
            </p:cNvPr>
            <p:cNvSpPr/>
            <p:nvPr userDrawn="1"/>
          </p:nvSpPr>
          <p:spPr>
            <a:xfrm>
              <a:off x="463639" y="1233888"/>
              <a:ext cx="8137182" cy="2047695"/>
            </a:xfrm>
            <a:prstGeom prst="rect">
              <a:avLst/>
            </a:prstGeom>
            <a:solidFill>
              <a:srgbClr val="39607A"/>
            </a:solidFill>
            <a:ln>
              <a:solidFill>
                <a:srgbClr val="39607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F6CBE1CA-FBF5-4118-882A-24AEC1511686}"/>
                </a:ext>
              </a:extLst>
            </p:cNvPr>
            <p:cNvSpPr/>
            <p:nvPr userDrawn="1"/>
          </p:nvSpPr>
          <p:spPr>
            <a:xfrm rot="5400000">
              <a:off x="463639" y="3281584"/>
              <a:ext cx="309093" cy="309093"/>
            </a:xfrm>
            <a:prstGeom prst="rtTriangle">
              <a:avLst/>
            </a:prstGeom>
            <a:solidFill>
              <a:srgbClr val="39607A"/>
            </a:solidFill>
            <a:ln>
              <a:solidFill>
                <a:srgbClr val="39607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2416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hf hdr="0" ftr="0" dt="0"/>
  <p:txStyles>
    <p:titleStyle>
      <a:lvl1pPr algn="ctr" defTabSz="574648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82" indent="-430982" algn="l" defTabSz="574648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3798" indent="-359154" algn="l" defTabSz="574648" rtl="0" eaLnBrk="1" latinLnBrk="0" hangingPunct="1">
        <a:spcBef>
          <a:spcPct val="20000"/>
        </a:spcBef>
        <a:buFont typeface="Arial"/>
        <a:buChar char="–"/>
        <a:defRPr sz="3646" kern="1200">
          <a:solidFill>
            <a:schemeClr val="tx1"/>
          </a:solidFill>
          <a:latin typeface="+mn-lt"/>
          <a:ea typeface="+mn-ea"/>
          <a:cs typeface="+mn-cs"/>
        </a:defRPr>
      </a:lvl2pPr>
      <a:lvl3pPr marL="1436610" indent="-287321" algn="l" defTabSz="574648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255" indent="-287321" algn="l" defTabSz="574648" rtl="0" eaLnBrk="1" latinLnBrk="0" hangingPunct="1">
        <a:spcBef>
          <a:spcPct val="20000"/>
        </a:spcBef>
        <a:buFont typeface="Arial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585900" indent="-287321" algn="l" defTabSz="574648" rtl="0" eaLnBrk="1" latinLnBrk="0" hangingPunct="1">
        <a:spcBef>
          <a:spcPct val="20000"/>
        </a:spcBef>
        <a:buFont typeface="Arial"/>
        <a:buChar char="»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160544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735189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33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4884478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64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28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3933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576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22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786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51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15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50EF6-938D-90A6-495A-431398EC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9772"/>
          <a:stretch/>
        </p:blipFill>
        <p:spPr>
          <a:xfrm>
            <a:off x="-1" y="861441"/>
            <a:ext cx="13444531" cy="6084570"/>
          </a:xfrm>
          <a:prstGeom prst="rect">
            <a:avLst/>
          </a:prstGeom>
        </p:spPr>
      </p:pic>
      <p:sp>
        <p:nvSpPr>
          <p:cNvPr id="8" name="object 15"/>
          <p:cNvSpPr/>
          <p:nvPr userDrawn="1"/>
        </p:nvSpPr>
        <p:spPr>
          <a:xfrm>
            <a:off x="1" y="1224001"/>
            <a:ext cx="181230" cy="6084570"/>
          </a:xfrm>
          <a:custGeom>
            <a:avLst/>
            <a:gdLst/>
            <a:ahLst/>
            <a:cxnLst/>
            <a:rect l="l" t="t" r="r" b="b"/>
            <a:pathLst>
              <a:path w="144145" h="6084570">
                <a:moveTo>
                  <a:pt x="0" y="6084011"/>
                </a:moveTo>
                <a:lnTo>
                  <a:pt x="144005" y="6084011"/>
                </a:lnTo>
                <a:lnTo>
                  <a:pt x="144005" y="0"/>
                </a:lnTo>
                <a:lnTo>
                  <a:pt x="0" y="0"/>
                </a:lnTo>
                <a:lnTo>
                  <a:pt x="0" y="6084011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9" name="object 18"/>
          <p:cNvSpPr txBox="1"/>
          <p:nvPr userDrawn="1"/>
        </p:nvSpPr>
        <p:spPr>
          <a:xfrm>
            <a:off x="10112837" y="7188314"/>
            <a:ext cx="2520452" cy="170909"/>
          </a:xfrm>
          <a:prstGeom prst="rect">
            <a:avLst/>
          </a:prstGeom>
        </p:spPr>
        <p:txBody>
          <a:bodyPr vert="horz" wrap="square" lIns="0" tIns="15967" rIns="0" bIns="0" rtlCol="0">
            <a:spAutoFit/>
          </a:bodyPr>
          <a:lstStyle/>
          <a:p>
            <a:pPr marL="15968" algn="r">
              <a:lnSpc>
                <a:spcPct val="100000"/>
              </a:lnSpc>
              <a:spcBef>
                <a:spcPts val="126"/>
              </a:spcBef>
            </a:pPr>
            <a:r>
              <a:rPr sz="1006" spc="-8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Knowledge </a:t>
            </a:r>
            <a:r>
              <a: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makes the world a safer</a:t>
            </a:r>
            <a:r>
              <a:rPr sz="1006" spc="-82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 </a:t>
            </a:r>
            <a:r>
              <a:rPr sz="1006">
                <a:solidFill>
                  <a:schemeClr val="tx1">
                    <a:lumMod val="50000"/>
                    <a:lumOff val="50000"/>
                  </a:schemeClr>
                </a:solidFill>
                <a:latin typeface="Noto Sans JP Regular"/>
                <a:cs typeface="Noto Sans JP Regular"/>
              </a:rPr>
              <a:t>place</a:t>
            </a:r>
          </a:p>
        </p:txBody>
      </p:sp>
      <p:sp>
        <p:nvSpPr>
          <p:cNvPr id="10" name="object 19"/>
          <p:cNvSpPr/>
          <p:nvPr userDrawn="1"/>
        </p:nvSpPr>
        <p:spPr>
          <a:xfrm>
            <a:off x="12762221" y="7211420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1" name="object 20"/>
          <p:cNvSpPr/>
          <p:nvPr userDrawn="1"/>
        </p:nvSpPr>
        <p:spPr>
          <a:xfrm>
            <a:off x="12895965" y="7211420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3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 err="1">
                <a:solidFill>
                  <a:srgbClr val="39607A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39607A"/>
              </a:solidFill>
              <a:latin typeface="Noto Sans JP Bold"/>
              <a:cs typeface="Noto Sans JP Bold"/>
            </a:endParaRPr>
          </a:p>
        </p:txBody>
      </p:sp>
      <p:sp>
        <p:nvSpPr>
          <p:cNvPr id="14" name="Right Triangle 13"/>
          <p:cNvSpPr/>
          <p:nvPr userDrawn="1"/>
        </p:nvSpPr>
        <p:spPr>
          <a:xfrm rot="5400000">
            <a:off x="491829" y="2675418"/>
            <a:ext cx="304800" cy="383217"/>
          </a:xfrm>
          <a:prstGeom prst="rtTriangle">
            <a:avLst/>
          </a:prstGeom>
          <a:solidFill>
            <a:srgbClr val="396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2619" y="1224001"/>
            <a:ext cx="8072614" cy="1490625"/>
          </a:xfrm>
          <a:prstGeom prst="rect">
            <a:avLst/>
          </a:prstGeom>
          <a:solidFill>
            <a:srgbClr val="396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1204E8D-2903-487F-B981-BB92540119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69" y="-36695"/>
            <a:ext cx="1959317" cy="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8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hf hdr="0" ftr="0" dt="0"/>
  <p:txStyles>
    <p:titleStyle>
      <a:lvl1pPr algn="ctr" defTabSz="574849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137" indent="-431137" algn="l" defTabSz="574849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4129" indent="-359280" algn="l" defTabSz="574849" rtl="0" eaLnBrk="1" latinLnBrk="0" hangingPunct="1">
        <a:spcBef>
          <a:spcPct val="20000"/>
        </a:spcBef>
        <a:buFont typeface="Arial"/>
        <a:buChar char="–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437120" indent="-287424" algn="l" defTabSz="574849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969" indent="-287424" algn="l" defTabSz="574849" rtl="0" eaLnBrk="1" latinLnBrk="0" hangingPunct="1">
        <a:spcBef>
          <a:spcPct val="20000"/>
        </a:spcBef>
        <a:buFont typeface="Arial"/>
        <a:buChar char="–"/>
        <a:defRPr sz="2515" kern="1200">
          <a:solidFill>
            <a:schemeClr val="tx1"/>
          </a:solidFill>
          <a:latin typeface="+mn-lt"/>
          <a:ea typeface="+mn-ea"/>
          <a:cs typeface="+mn-cs"/>
        </a:defRPr>
      </a:lvl4pPr>
      <a:lvl5pPr marL="2586818" indent="-287424" algn="l" defTabSz="574849" rtl="0" eaLnBrk="1" latinLnBrk="0" hangingPunct="1">
        <a:spcBef>
          <a:spcPct val="20000"/>
        </a:spcBef>
        <a:buFont typeface="Arial"/>
        <a:buChar char="»"/>
        <a:defRPr sz="2515" kern="1200">
          <a:solidFill>
            <a:schemeClr val="tx1"/>
          </a:solidFill>
          <a:latin typeface="+mn-lt"/>
          <a:ea typeface="+mn-ea"/>
          <a:cs typeface="+mn-cs"/>
        </a:defRPr>
      </a:lvl5pPr>
      <a:lvl6pPr marL="3161667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6pPr>
      <a:lvl7pPr marL="3736515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7pPr>
      <a:lvl8pPr marL="4311363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8pPr>
      <a:lvl9pPr marL="4886212" indent="-287424" algn="l" defTabSz="574849" rtl="0" eaLnBrk="1" latinLnBrk="0" hangingPunct="1">
        <a:spcBef>
          <a:spcPct val="20000"/>
        </a:spcBef>
        <a:buFont typeface="Arial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849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696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545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394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4243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9091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940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788" algn="l" defTabSz="57484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2"/>
          <p:cNvSpPr/>
          <p:nvPr userDrawn="1"/>
        </p:nvSpPr>
        <p:spPr>
          <a:xfrm>
            <a:off x="12762226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5" name="object 23"/>
          <p:cNvSpPr/>
          <p:nvPr userDrawn="1"/>
        </p:nvSpPr>
        <p:spPr>
          <a:xfrm>
            <a:off x="12895968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6" name="object 24"/>
          <p:cNvSpPr/>
          <p:nvPr userDrawn="1"/>
        </p:nvSpPr>
        <p:spPr>
          <a:xfrm>
            <a:off x="7" y="864012"/>
            <a:ext cx="181230" cy="6444615"/>
          </a:xfrm>
          <a:custGeom>
            <a:avLst/>
            <a:gdLst/>
            <a:ahLst/>
            <a:cxnLst/>
            <a:rect l="l" t="t" r="r" b="b"/>
            <a:pathLst>
              <a:path w="144145" h="6444615">
                <a:moveTo>
                  <a:pt x="0" y="6444005"/>
                </a:moveTo>
                <a:lnTo>
                  <a:pt x="144005" y="6444005"/>
                </a:lnTo>
                <a:lnTo>
                  <a:pt x="144005" y="0"/>
                </a:lnTo>
                <a:lnTo>
                  <a:pt x="0" y="0"/>
                </a:lnTo>
                <a:lnTo>
                  <a:pt x="0" y="6444005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7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>
                <a:solidFill>
                  <a:srgbClr val="39607A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39607A"/>
              </a:solidFill>
              <a:latin typeface="Noto Sans JP Bold"/>
              <a:cs typeface="Noto Sans JP Bold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199EB1-F01A-4F19-B398-C8B6A813DB3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69" y="-36695"/>
            <a:ext cx="1959317" cy="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1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9" r:id="rId2"/>
    <p:sldLayoutId id="2147483741" r:id="rId3"/>
    <p:sldLayoutId id="2147483738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849" r:id="rId10"/>
    <p:sldLayoutId id="2147483923" r:id="rId11"/>
    <p:sldLayoutId id="2147483924" r:id="rId12"/>
    <p:sldLayoutId id="2147483932" r:id="rId13"/>
  </p:sldLayoutIdLst>
  <p:hf hdr="0" ftr="0" dt="0"/>
  <p:txStyles>
    <p:titleStyle>
      <a:lvl1pPr algn="ctr" defTabSz="574648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82" indent="-430982" algn="l" defTabSz="574648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3798" indent="-359154" algn="l" defTabSz="574648" rtl="0" eaLnBrk="1" latinLnBrk="0" hangingPunct="1">
        <a:spcBef>
          <a:spcPct val="20000"/>
        </a:spcBef>
        <a:buFont typeface="Arial"/>
        <a:buChar char="–"/>
        <a:defRPr sz="3646" kern="1200">
          <a:solidFill>
            <a:schemeClr val="tx1"/>
          </a:solidFill>
          <a:latin typeface="+mn-lt"/>
          <a:ea typeface="+mn-ea"/>
          <a:cs typeface="+mn-cs"/>
        </a:defRPr>
      </a:lvl2pPr>
      <a:lvl3pPr marL="1436610" indent="-287321" algn="l" defTabSz="574648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255" indent="-287321" algn="l" defTabSz="574648" rtl="0" eaLnBrk="1" latinLnBrk="0" hangingPunct="1">
        <a:spcBef>
          <a:spcPct val="20000"/>
        </a:spcBef>
        <a:buFont typeface="Arial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585900" indent="-287321" algn="l" defTabSz="574648" rtl="0" eaLnBrk="1" latinLnBrk="0" hangingPunct="1">
        <a:spcBef>
          <a:spcPct val="20000"/>
        </a:spcBef>
        <a:buFont typeface="Arial"/>
        <a:buChar char="»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160544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735189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33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4884478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64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28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3933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576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22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786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51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15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3"/>
            <a:ext cx="13442941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8ECE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5" name="object 22"/>
          <p:cNvSpPr/>
          <p:nvPr userDrawn="1"/>
        </p:nvSpPr>
        <p:spPr>
          <a:xfrm>
            <a:off x="12762226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6" name="object 23"/>
          <p:cNvSpPr/>
          <p:nvPr userDrawn="1"/>
        </p:nvSpPr>
        <p:spPr>
          <a:xfrm>
            <a:off x="12895968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7" name="object 24"/>
          <p:cNvSpPr/>
          <p:nvPr userDrawn="1"/>
        </p:nvSpPr>
        <p:spPr>
          <a:xfrm>
            <a:off x="7" y="864012"/>
            <a:ext cx="181230" cy="6444615"/>
          </a:xfrm>
          <a:custGeom>
            <a:avLst/>
            <a:gdLst/>
            <a:ahLst/>
            <a:cxnLst/>
            <a:rect l="l" t="t" r="r" b="b"/>
            <a:pathLst>
              <a:path w="144145" h="6444615">
                <a:moveTo>
                  <a:pt x="0" y="6444005"/>
                </a:moveTo>
                <a:lnTo>
                  <a:pt x="144005" y="6444005"/>
                </a:lnTo>
                <a:lnTo>
                  <a:pt x="144005" y="0"/>
                </a:lnTo>
                <a:lnTo>
                  <a:pt x="0" y="0"/>
                </a:lnTo>
                <a:lnTo>
                  <a:pt x="0" y="64440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8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 err="1">
                <a:solidFill>
                  <a:srgbClr val="39607A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39607A"/>
              </a:solidFill>
              <a:latin typeface="Noto Sans JP Bold"/>
              <a:cs typeface="Noto Sans JP Bold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C5D65D5-3277-4BE1-A38A-DB4CDD0BBC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69" y="-36695"/>
            <a:ext cx="1959317" cy="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6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692" r:id="rId3"/>
  </p:sldLayoutIdLst>
  <p:hf hdr="0" ftr="0" dt="0"/>
  <p:txStyles>
    <p:titleStyle>
      <a:lvl1pPr algn="ctr" defTabSz="574648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82" indent="-430982" algn="l" defTabSz="574648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3798" indent="-359154" algn="l" defTabSz="574648" rtl="0" eaLnBrk="1" latinLnBrk="0" hangingPunct="1">
        <a:spcBef>
          <a:spcPct val="20000"/>
        </a:spcBef>
        <a:buFont typeface="Arial"/>
        <a:buChar char="–"/>
        <a:defRPr sz="3646" kern="1200">
          <a:solidFill>
            <a:schemeClr val="tx1"/>
          </a:solidFill>
          <a:latin typeface="+mn-lt"/>
          <a:ea typeface="+mn-ea"/>
          <a:cs typeface="+mn-cs"/>
        </a:defRPr>
      </a:lvl2pPr>
      <a:lvl3pPr marL="1436610" indent="-287321" algn="l" defTabSz="574648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255" indent="-287321" algn="l" defTabSz="574648" rtl="0" eaLnBrk="1" latinLnBrk="0" hangingPunct="1">
        <a:spcBef>
          <a:spcPct val="20000"/>
        </a:spcBef>
        <a:buFont typeface="Arial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585900" indent="-287321" algn="l" defTabSz="574648" rtl="0" eaLnBrk="1" latinLnBrk="0" hangingPunct="1">
        <a:spcBef>
          <a:spcPct val="20000"/>
        </a:spcBef>
        <a:buFont typeface="Arial"/>
        <a:buChar char="»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160544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735189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33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4884478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64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28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3933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576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22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786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51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15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7"/>
            <a:ext cx="13444538" cy="7562838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9607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9" name="object 22"/>
          <p:cNvSpPr/>
          <p:nvPr userDrawn="1"/>
        </p:nvSpPr>
        <p:spPr>
          <a:xfrm>
            <a:off x="12762226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object 23"/>
          <p:cNvSpPr/>
          <p:nvPr userDrawn="1"/>
        </p:nvSpPr>
        <p:spPr>
          <a:xfrm>
            <a:off x="12895968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1" name="object 24"/>
          <p:cNvSpPr/>
          <p:nvPr userDrawn="1"/>
        </p:nvSpPr>
        <p:spPr>
          <a:xfrm>
            <a:off x="7" y="864012"/>
            <a:ext cx="181230" cy="6444615"/>
          </a:xfrm>
          <a:custGeom>
            <a:avLst/>
            <a:gdLst/>
            <a:ahLst/>
            <a:cxnLst/>
            <a:rect l="l" t="t" r="r" b="b"/>
            <a:pathLst>
              <a:path w="144145" h="6444615">
                <a:moveTo>
                  <a:pt x="0" y="6444005"/>
                </a:moveTo>
                <a:lnTo>
                  <a:pt x="144005" y="6444005"/>
                </a:lnTo>
                <a:lnTo>
                  <a:pt x="144005" y="0"/>
                </a:lnTo>
                <a:lnTo>
                  <a:pt x="0" y="0"/>
                </a:lnTo>
                <a:lnTo>
                  <a:pt x="0" y="6444005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8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 err="1">
                <a:solidFill>
                  <a:srgbClr val="FFFFFF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FFFFFF"/>
              </a:solidFill>
              <a:latin typeface="Noto Sans JP Bold"/>
              <a:cs typeface="Noto Sans JP Bold"/>
            </a:endParaRPr>
          </a:p>
        </p:txBody>
      </p:sp>
      <p:pic>
        <p:nvPicPr>
          <p:cNvPr id="12" name="Picture 11" descr="141212_Gexcon_Whiteout.eps">
            <a:extLst>
              <a:ext uri="{FF2B5EF4-FFF2-40B4-BE49-F238E27FC236}">
                <a16:creationId xmlns:a16="http://schemas.microsoft.com/office/drawing/2014/main" id="{1510E6DD-F771-4063-89D1-B90766A6FA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469" y="256126"/>
            <a:ext cx="2111717" cy="4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694" r:id="rId3"/>
  </p:sldLayoutIdLst>
  <p:hf hdr="0" ftr="0" dt="0"/>
  <p:txStyles>
    <p:titleStyle>
      <a:lvl1pPr algn="ctr" defTabSz="574648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82" indent="-430982" algn="l" defTabSz="574648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3798" indent="-359154" algn="l" defTabSz="574648" rtl="0" eaLnBrk="1" latinLnBrk="0" hangingPunct="1">
        <a:spcBef>
          <a:spcPct val="20000"/>
        </a:spcBef>
        <a:buFont typeface="Arial"/>
        <a:buChar char="–"/>
        <a:defRPr sz="3646" kern="1200">
          <a:solidFill>
            <a:schemeClr val="tx1"/>
          </a:solidFill>
          <a:latin typeface="+mn-lt"/>
          <a:ea typeface="+mn-ea"/>
          <a:cs typeface="+mn-cs"/>
        </a:defRPr>
      </a:lvl2pPr>
      <a:lvl3pPr marL="1436610" indent="-287321" algn="l" defTabSz="574648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255" indent="-287321" algn="l" defTabSz="574648" rtl="0" eaLnBrk="1" latinLnBrk="0" hangingPunct="1">
        <a:spcBef>
          <a:spcPct val="20000"/>
        </a:spcBef>
        <a:buFont typeface="Arial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585900" indent="-287321" algn="l" defTabSz="574648" rtl="0" eaLnBrk="1" latinLnBrk="0" hangingPunct="1">
        <a:spcBef>
          <a:spcPct val="20000"/>
        </a:spcBef>
        <a:buFont typeface="Arial"/>
        <a:buChar char="»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160544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735189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33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4884478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64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28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3933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576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22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786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51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15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" y="5"/>
            <a:ext cx="13433998" cy="7559040"/>
          </a:xfrm>
          <a:prstGeom prst="rect">
            <a:avLst/>
          </a:prstGeom>
          <a:ln>
            <a:noFill/>
          </a:ln>
        </p:spPr>
      </p:pic>
      <p:sp>
        <p:nvSpPr>
          <p:cNvPr id="8" name="object 22"/>
          <p:cNvSpPr/>
          <p:nvPr userDrawn="1"/>
        </p:nvSpPr>
        <p:spPr>
          <a:xfrm>
            <a:off x="12762226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9" name="object 23"/>
          <p:cNvSpPr/>
          <p:nvPr userDrawn="1"/>
        </p:nvSpPr>
        <p:spPr>
          <a:xfrm>
            <a:off x="12895968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object 24"/>
          <p:cNvSpPr/>
          <p:nvPr userDrawn="1"/>
        </p:nvSpPr>
        <p:spPr>
          <a:xfrm>
            <a:off x="7" y="864012"/>
            <a:ext cx="181230" cy="6444615"/>
          </a:xfrm>
          <a:custGeom>
            <a:avLst/>
            <a:gdLst/>
            <a:ahLst/>
            <a:cxnLst/>
            <a:rect l="l" t="t" r="r" b="b"/>
            <a:pathLst>
              <a:path w="144145" h="6444615">
                <a:moveTo>
                  <a:pt x="0" y="6444005"/>
                </a:moveTo>
                <a:lnTo>
                  <a:pt x="144005" y="6444005"/>
                </a:lnTo>
                <a:lnTo>
                  <a:pt x="144005" y="0"/>
                </a:lnTo>
                <a:lnTo>
                  <a:pt x="0" y="0"/>
                </a:lnTo>
                <a:lnTo>
                  <a:pt x="0" y="6444005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2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 err="1">
                <a:solidFill>
                  <a:srgbClr val="FFFFFF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FFFFFF"/>
              </a:solidFill>
              <a:latin typeface="Noto Sans JP Bold"/>
              <a:cs typeface="Noto Sans JP Bold"/>
            </a:endParaRPr>
          </a:p>
        </p:txBody>
      </p:sp>
      <p:pic>
        <p:nvPicPr>
          <p:cNvPr id="14" name="Picture 13" descr="141212_Gexcon_Whiteout.eps">
            <a:extLst>
              <a:ext uri="{FF2B5EF4-FFF2-40B4-BE49-F238E27FC236}">
                <a16:creationId xmlns:a16="http://schemas.microsoft.com/office/drawing/2014/main" id="{3E03BC64-077A-4B92-BB61-3B17BCE36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469" y="256126"/>
            <a:ext cx="2111717" cy="4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1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574648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82" indent="-430982" algn="l" defTabSz="574648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3798" indent="-359154" algn="l" defTabSz="574648" rtl="0" eaLnBrk="1" latinLnBrk="0" hangingPunct="1">
        <a:spcBef>
          <a:spcPct val="20000"/>
        </a:spcBef>
        <a:buFont typeface="Arial"/>
        <a:buChar char="–"/>
        <a:defRPr sz="3646" kern="1200">
          <a:solidFill>
            <a:schemeClr val="tx1"/>
          </a:solidFill>
          <a:latin typeface="+mn-lt"/>
          <a:ea typeface="+mn-ea"/>
          <a:cs typeface="+mn-cs"/>
        </a:defRPr>
      </a:lvl2pPr>
      <a:lvl3pPr marL="1436610" indent="-287321" algn="l" defTabSz="574648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255" indent="-287321" algn="l" defTabSz="574648" rtl="0" eaLnBrk="1" latinLnBrk="0" hangingPunct="1">
        <a:spcBef>
          <a:spcPct val="20000"/>
        </a:spcBef>
        <a:buFont typeface="Arial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585900" indent="-287321" algn="l" defTabSz="574648" rtl="0" eaLnBrk="1" latinLnBrk="0" hangingPunct="1">
        <a:spcBef>
          <a:spcPct val="20000"/>
        </a:spcBef>
        <a:buFont typeface="Arial"/>
        <a:buChar char="»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160544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735189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33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4884478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64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28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3933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576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22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786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51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15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2"/>
          <p:cNvSpPr/>
          <p:nvPr userDrawn="1"/>
        </p:nvSpPr>
        <p:spPr>
          <a:xfrm>
            <a:off x="12762226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5" name="object 23"/>
          <p:cNvSpPr/>
          <p:nvPr userDrawn="1"/>
        </p:nvSpPr>
        <p:spPr>
          <a:xfrm>
            <a:off x="12895968" y="7211424"/>
            <a:ext cx="94208" cy="102235"/>
          </a:xfrm>
          <a:custGeom>
            <a:avLst/>
            <a:gdLst/>
            <a:ahLst/>
            <a:cxnLst/>
            <a:rect l="l" t="t" r="r" b="b"/>
            <a:pathLst>
              <a:path w="74929" h="102234">
                <a:moveTo>
                  <a:pt x="0" y="0"/>
                </a:moveTo>
                <a:lnTo>
                  <a:pt x="0" y="101777"/>
                </a:lnTo>
                <a:lnTo>
                  <a:pt x="74917" y="50888"/>
                </a:lnTo>
                <a:lnTo>
                  <a:pt x="0" y="0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6" name="object 24"/>
          <p:cNvSpPr/>
          <p:nvPr userDrawn="1"/>
        </p:nvSpPr>
        <p:spPr>
          <a:xfrm>
            <a:off x="7" y="864012"/>
            <a:ext cx="181230" cy="6444615"/>
          </a:xfrm>
          <a:custGeom>
            <a:avLst/>
            <a:gdLst/>
            <a:ahLst/>
            <a:cxnLst/>
            <a:rect l="l" t="t" r="r" b="b"/>
            <a:pathLst>
              <a:path w="144145" h="6444615">
                <a:moveTo>
                  <a:pt x="0" y="6444005"/>
                </a:moveTo>
                <a:lnTo>
                  <a:pt x="144005" y="6444005"/>
                </a:lnTo>
                <a:lnTo>
                  <a:pt x="144005" y="0"/>
                </a:lnTo>
                <a:lnTo>
                  <a:pt x="0" y="0"/>
                </a:lnTo>
                <a:lnTo>
                  <a:pt x="0" y="6444005"/>
                </a:lnTo>
                <a:close/>
              </a:path>
            </a:pathLst>
          </a:custGeom>
          <a:solidFill>
            <a:srgbClr val="B5231C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7" name="object 16"/>
          <p:cNvSpPr txBox="1"/>
          <p:nvPr userDrawn="1"/>
        </p:nvSpPr>
        <p:spPr>
          <a:xfrm>
            <a:off x="399187" y="7163965"/>
            <a:ext cx="997163" cy="209569"/>
          </a:xfrm>
          <a:prstGeom prst="rect">
            <a:avLst/>
          </a:prstGeom>
        </p:spPr>
        <p:txBody>
          <a:bodyPr vert="horz" wrap="square" lIns="0" tIns="15962" rIns="0" bIns="0" rtlCol="0">
            <a:spAutoFit/>
          </a:bodyPr>
          <a:lstStyle/>
          <a:p>
            <a:pPr marL="15964">
              <a:lnSpc>
                <a:spcPct val="100000"/>
              </a:lnSpc>
              <a:spcBef>
                <a:spcPts val="126"/>
              </a:spcBef>
            </a:pPr>
            <a:r>
              <a:rPr lang="en-US" sz="1257" err="1">
                <a:solidFill>
                  <a:srgbClr val="39607A"/>
                </a:solidFill>
                <a:latin typeface="Noto Sans JP Bold"/>
                <a:cs typeface="Noto Sans JP Bold"/>
              </a:rPr>
              <a:t>Gexcon.com</a:t>
            </a:r>
            <a:endParaRPr sz="1257">
              <a:solidFill>
                <a:srgbClr val="39607A"/>
              </a:solidFill>
              <a:latin typeface="Noto Sans JP Bold"/>
              <a:cs typeface="Noto Sans JP Bold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199EB1-F01A-4F19-B398-C8B6A813DB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69" y="-36695"/>
            <a:ext cx="1959317" cy="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8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hdr="0" ftr="0" dt="0"/>
  <p:txStyles>
    <p:titleStyle>
      <a:lvl1pPr algn="ctr" defTabSz="574648" rtl="0" eaLnBrk="1" latinLnBrk="0" hangingPunct="1">
        <a:spcBef>
          <a:spcPct val="0"/>
        </a:spcBef>
        <a:buNone/>
        <a:defRPr sz="55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982" indent="-430982" algn="l" defTabSz="574648" rtl="0" eaLnBrk="1" latinLnBrk="0" hangingPunct="1">
        <a:spcBef>
          <a:spcPct val="20000"/>
        </a:spcBef>
        <a:buFont typeface="Arial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1pPr>
      <a:lvl2pPr marL="933798" indent="-359154" algn="l" defTabSz="574648" rtl="0" eaLnBrk="1" latinLnBrk="0" hangingPunct="1">
        <a:spcBef>
          <a:spcPct val="20000"/>
        </a:spcBef>
        <a:buFont typeface="Arial"/>
        <a:buChar char="–"/>
        <a:defRPr sz="3646" kern="1200">
          <a:solidFill>
            <a:schemeClr val="tx1"/>
          </a:solidFill>
          <a:latin typeface="+mn-lt"/>
          <a:ea typeface="+mn-ea"/>
          <a:cs typeface="+mn-cs"/>
        </a:defRPr>
      </a:lvl2pPr>
      <a:lvl3pPr marL="1436610" indent="-287321" algn="l" defTabSz="574648" rtl="0" eaLnBrk="1" latinLnBrk="0" hangingPunct="1">
        <a:spcBef>
          <a:spcPct val="20000"/>
        </a:spcBef>
        <a:buFont typeface="Arial"/>
        <a:buChar char="•"/>
        <a:defRPr sz="3018" kern="1200">
          <a:solidFill>
            <a:schemeClr val="tx1"/>
          </a:solidFill>
          <a:latin typeface="+mn-lt"/>
          <a:ea typeface="+mn-ea"/>
          <a:cs typeface="+mn-cs"/>
        </a:defRPr>
      </a:lvl3pPr>
      <a:lvl4pPr marL="2011255" indent="-287321" algn="l" defTabSz="574648" rtl="0" eaLnBrk="1" latinLnBrk="0" hangingPunct="1">
        <a:spcBef>
          <a:spcPct val="20000"/>
        </a:spcBef>
        <a:buFont typeface="Arial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585900" indent="-287321" algn="l" defTabSz="574648" rtl="0" eaLnBrk="1" latinLnBrk="0" hangingPunct="1">
        <a:spcBef>
          <a:spcPct val="20000"/>
        </a:spcBef>
        <a:buFont typeface="Arial"/>
        <a:buChar char="»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160544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735189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33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4884478" indent="-287321" algn="l" defTabSz="574648" rtl="0" eaLnBrk="1" latinLnBrk="0" hangingPunct="1">
        <a:spcBef>
          <a:spcPct val="20000"/>
        </a:spcBef>
        <a:buFont typeface="Arial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64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28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3933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8576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22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7869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2511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7158" algn="l" defTabSz="574648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6A2D1E-1846-4E59-BD47-F520B014C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4176" y="1393129"/>
            <a:ext cx="7543001" cy="1288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/>
              <a:t>EFFECTS and RISKCURVES</a:t>
            </a:r>
          </a:p>
          <a:p>
            <a:pPr>
              <a:spcBef>
                <a:spcPts val="0"/>
              </a:spcBef>
            </a:pPr>
            <a:r>
              <a:rPr lang="en-US" sz="3600"/>
              <a:t>online training agenda</a:t>
            </a:r>
            <a:endParaRPr lang="en-US" sz="240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C9D291-9393-E8A4-E5A9-588FCBF3CAB0}"/>
              </a:ext>
            </a:extLst>
          </p:cNvPr>
          <p:cNvGrpSpPr/>
          <p:nvPr/>
        </p:nvGrpSpPr>
        <p:grpSpPr>
          <a:xfrm>
            <a:off x="10416766" y="5476180"/>
            <a:ext cx="2672968" cy="1282118"/>
            <a:chOff x="12514549" y="3832544"/>
            <a:chExt cx="2672968" cy="1282118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F274D4B0-36F6-D65E-1586-04F8CD81F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549" y="3832544"/>
              <a:ext cx="1302469" cy="1282118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E27DA60-E5CC-BF39-0D63-754FA7E77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048" y="3832544"/>
              <a:ext cx="1302469" cy="1282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07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C3EC5-78AD-0C5E-337F-B345BDF4F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C57D7-9765-516F-4637-1DC9369ED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/>
              <a:t>Day 1 (EFFECTS)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1183A8-EF2A-8665-72E5-475B07F68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44246"/>
              </p:ext>
            </p:extLst>
          </p:nvPr>
        </p:nvGraphicFramePr>
        <p:xfrm>
          <a:off x="413357" y="1518186"/>
          <a:ext cx="115200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210978004"/>
                    </a:ext>
                  </a:extLst>
                </a:gridCol>
                <a:gridCol w="5760000">
                  <a:extLst>
                    <a:ext uri="{9D8B030D-6E8A-4147-A177-3AD203B41FA5}">
                      <a16:colId xmlns:a16="http://schemas.microsoft.com/office/drawing/2014/main" val="315039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O" sz="2000" b="1">
                          <a:solidFill>
                            <a:srgbClr val="406680"/>
                          </a:solidFill>
                        </a:rPr>
                        <a:t>08:00 – 10:00 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(CEST </a:t>
                      </a:r>
                      <a:r>
                        <a:rPr lang="en-GB" sz="2000" b="1">
                          <a:solidFill>
                            <a:srgbClr val="406680"/>
                          </a:solidFill>
                          <a:latin typeface="+mn-lt"/>
                        </a:rPr>
                        <a:t>/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GMT +02:00)</a:t>
                      </a:r>
                      <a:endParaRPr lang="en-NO" sz="2000" b="1">
                        <a:solidFill>
                          <a:srgbClr val="406680"/>
                        </a:solidFill>
                      </a:endParaRP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Introduction to consequence modelling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Introduction to EFFECTS: Key elements and functionality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Chemical database and using background maps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000">
                        <a:solidFill>
                          <a:srgbClr val="406680"/>
                        </a:solidFill>
                      </a:endParaRP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>
                          <a:solidFill>
                            <a:srgbClr val="406680"/>
                          </a:solidFill>
                        </a:rPr>
                        <a:t>10:00 – 10:15 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(CEST </a:t>
                      </a:r>
                      <a:r>
                        <a:rPr lang="en-GB" sz="2000" b="1">
                          <a:solidFill>
                            <a:srgbClr val="406680"/>
                          </a:solidFill>
                          <a:latin typeface="+mn-lt"/>
                        </a:rPr>
                        <a:t>/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GMT +02:00)</a:t>
                      </a:r>
                      <a:endParaRPr lang="en-NO" sz="2000" b="1">
                        <a:solidFill>
                          <a:srgbClr val="406680"/>
                        </a:solidFill>
                      </a:endParaRP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Break / Q&amp;A session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endParaRPr lang="en-GB" sz="2000">
                        <a:solidFill>
                          <a:srgbClr val="406680"/>
                        </a:solidFill>
                      </a:endParaRP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>
                          <a:solidFill>
                            <a:srgbClr val="406680"/>
                          </a:solidFill>
                        </a:rPr>
                        <a:t>10:15 – 12:00 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(CEST </a:t>
                      </a:r>
                      <a:r>
                        <a:rPr lang="en-GB" sz="2000" b="1">
                          <a:solidFill>
                            <a:srgbClr val="406680"/>
                          </a:solidFill>
                          <a:latin typeface="+mn-lt"/>
                        </a:rPr>
                        <a:t>/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GMT +02:00)</a:t>
                      </a:r>
                      <a:endParaRPr lang="en-NO" sz="2000" b="1">
                        <a:solidFill>
                          <a:srgbClr val="406680"/>
                        </a:solidFill>
                      </a:endParaRP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Overview of models in EFFECTS​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Theory of release models​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Theory of pool evaporation models​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Theory of fire modelling 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endParaRPr lang="en-GB" sz="2000" b="1">
                        <a:solidFill>
                          <a:srgbClr val="406680"/>
                        </a:solidFill>
                      </a:endParaRP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>
                          <a:solidFill>
                            <a:srgbClr val="406680"/>
                          </a:solidFill>
                        </a:rPr>
                        <a:t>12:00 – 12:30 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(CEST </a:t>
                      </a:r>
                      <a:r>
                        <a:rPr lang="en-GB" sz="2000" b="1">
                          <a:solidFill>
                            <a:srgbClr val="406680"/>
                          </a:solidFill>
                          <a:latin typeface="+mn-lt"/>
                        </a:rPr>
                        <a:t>/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GMT +02:00)</a:t>
                      </a:r>
                      <a:endParaRPr lang="en-NO" sz="2000" b="1">
                        <a:solidFill>
                          <a:srgbClr val="406680"/>
                        </a:solidFill>
                      </a:endParaRP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Q&amp;A session</a:t>
                      </a:r>
                      <a:endParaRPr lang="en-NO" sz="2000" b="0">
                        <a:solidFill>
                          <a:srgbClr val="40668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9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NO" sz="2000" b="1">
                          <a:solidFill>
                            <a:srgbClr val="406680"/>
                          </a:solidFill>
                        </a:rPr>
                        <a:t>Afternoon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Participants will have to simulate a series of practical cases on their own.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000" b="0">
                        <a:solidFill>
                          <a:srgbClr val="406680"/>
                        </a:solidFill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Questions about the exercises will be solved the day after.​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endParaRPr lang="en-GB" sz="2000" b="0">
                        <a:solidFill>
                          <a:srgbClr val="406680"/>
                        </a:solidFill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Exercises that need to be done:​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Exercise 1: Liquid release​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Exercise 2: Gas release​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Exercise 3: LPG release​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Exercise 4: LPG top venting release​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Exercise 5: Long pipeline release​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Exercise 6: Pool evaporation</a:t>
                      </a:r>
                    </a:p>
                  </a:txBody>
                  <a:tcPr>
                    <a:lnL w="12700" cap="flat" cmpd="sng" algn="ctr">
                      <a:solidFill>
                        <a:srgbClr val="729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2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21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DD0E-51ED-F474-27FB-34DAEBDC9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64544A-866B-5A28-EBE6-59F347D43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/>
              <a:t>Day 2 (EFFECTS)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17476B-8DE8-9AC2-24A0-A3BBB3975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78472"/>
              </p:ext>
            </p:extLst>
          </p:nvPr>
        </p:nvGraphicFramePr>
        <p:xfrm>
          <a:off x="413357" y="1518186"/>
          <a:ext cx="11520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210978004"/>
                    </a:ext>
                  </a:extLst>
                </a:gridCol>
                <a:gridCol w="5760000">
                  <a:extLst>
                    <a:ext uri="{9D8B030D-6E8A-4147-A177-3AD203B41FA5}">
                      <a16:colId xmlns:a16="http://schemas.microsoft.com/office/drawing/2014/main" val="315039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O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08:00 – 08:30 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(CEST </a:t>
                      </a:r>
                      <a:r>
                        <a:rPr lang="en-GB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/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GMT +02:00)</a:t>
                      </a:r>
                      <a:endParaRPr lang="en-NO" sz="2000" b="1">
                        <a:solidFill>
                          <a:srgbClr val="406680"/>
                        </a:solidFill>
                      </a:endParaRPr>
                    </a:p>
                    <a:p>
                      <a:pPr marL="360045" marR="0" lvl="0" indent="-360045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Wrap-up Day 1/Questions about exercises​</a:t>
                      </a: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668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08:30 – 10:30 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(CEST </a:t>
                      </a:r>
                      <a:r>
                        <a:rPr lang="en-GB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/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GMT +02:00)</a:t>
                      </a:r>
                      <a:endParaRPr lang="en-NO" sz="2000" b="1">
                        <a:solidFill>
                          <a:srgbClr val="406680"/>
                        </a:solidFill>
                      </a:endParaRPr>
                    </a:p>
                    <a:p>
                      <a:pPr marL="360045" marR="0" lvl="0" indent="-360045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Theory of dispersion modelling​</a:t>
                      </a:r>
                    </a:p>
                    <a:p>
                      <a:pPr marL="360045" marR="0" lvl="0" indent="-360045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Theory of explosion modelling ​</a:t>
                      </a: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668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10:30 – 10:45 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(CEST </a:t>
                      </a:r>
                      <a:r>
                        <a:rPr lang="en-GB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/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GMT +02:00)</a:t>
                      </a:r>
                      <a:endParaRPr lang="en-NO" sz="2000" b="1">
                        <a:solidFill>
                          <a:srgbClr val="406680"/>
                        </a:solidFill>
                      </a:endParaRPr>
                    </a:p>
                    <a:p>
                      <a:pPr marL="360045" marR="0" lvl="0" indent="-360045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Break / Q&amp;A session</a:t>
                      </a:r>
                    </a:p>
                    <a:p>
                      <a:pPr marL="360363" marR="0" lvl="0" indent="-360363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668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10:45 – 12:00 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(CEST </a:t>
                      </a:r>
                      <a:r>
                        <a:rPr lang="en-GB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/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GMT +02:00)</a:t>
                      </a:r>
                      <a:endParaRPr lang="en-NO" sz="2000" b="1">
                        <a:solidFill>
                          <a:srgbClr val="406680"/>
                        </a:solidFill>
                      </a:endParaRPr>
                    </a:p>
                    <a:p>
                      <a:pPr marL="360045" marR="0" lvl="0" indent="-360045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Receivers: vulnerable and congestion areas​</a:t>
                      </a:r>
                    </a:p>
                    <a:p>
                      <a:pPr marL="360045" marR="0" lvl="0" indent="-360045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Theory of damage models​</a:t>
                      </a:r>
                    </a:p>
                    <a:p>
                      <a:pPr marL="360045" marR="0" lvl="0" indent="-360045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Combined models: the easy way (predefined scenarios)</a:t>
                      </a: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668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12:00 – 12:30 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(CEST </a:t>
                      </a:r>
                      <a:r>
                        <a:rPr lang="en-GB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/</a:t>
                      </a:r>
                      <a:r>
                        <a:rPr lang="en-NO" sz="2000" b="1" dirty="0">
                          <a:solidFill>
                            <a:srgbClr val="406680"/>
                          </a:solidFill>
                          <a:latin typeface="+mn-lt"/>
                        </a:rPr>
                        <a:t>GMT +02:00)</a:t>
                      </a:r>
                      <a:endParaRPr lang="en-NO" sz="2000" b="1" dirty="0">
                        <a:solidFill>
                          <a:srgbClr val="406680"/>
                        </a:solidFill>
                      </a:endParaRPr>
                    </a:p>
                    <a:p>
                      <a:pPr marL="360045" marR="0" lvl="0" indent="-360045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66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Q&amp;A session</a:t>
                      </a:r>
                      <a:endParaRPr kumimoji="0" lang="en-N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668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9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NO" sz="2000" b="1" dirty="0">
                          <a:solidFill>
                            <a:srgbClr val="406680"/>
                          </a:solidFill>
                        </a:rPr>
                        <a:t>Afternoon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Participants will have to simulate a series of practical cases on their own.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000" b="0">
                        <a:solidFill>
                          <a:srgbClr val="406680"/>
                        </a:solidFill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000" b="0" dirty="0">
                        <a:solidFill>
                          <a:srgbClr val="406680"/>
                        </a:solidFill>
                      </a:endParaRPr>
                    </a:p>
                    <a:p>
                      <a:pPr marL="360363" indent="-360363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endParaRPr lang="en-GB" sz="2000" b="0">
                        <a:solidFill>
                          <a:srgbClr val="406680"/>
                        </a:solidFill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Exercises that need to be done:​</a:t>
                      </a:r>
                    </a:p>
                    <a:p>
                      <a:pPr marL="360045" indent="-360045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Exercise 7: BLEVE​</a:t>
                      </a:r>
                    </a:p>
                    <a:p>
                      <a:pPr marL="360045" indent="-360045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Exercise 8: Pool fire​</a:t>
                      </a:r>
                    </a:p>
                    <a:p>
                      <a:pPr marL="360045" indent="-360045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Case 1: Ammonia​</a:t>
                      </a:r>
                    </a:p>
                    <a:p>
                      <a:pPr marL="360045" indent="-360045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Case 2: Propane​</a:t>
                      </a:r>
                    </a:p>
                    <a:p>
                      <a:pPr marL="360045" indent="-360045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Case 3: Warehouse fire​</a:t>
                      </a:r>
                    </a:p>
                    <a:p>
                      <a:pPr marL="360045" lvl="0" indent="-360045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Case 4: Battery runaway</a:t>
                      </a:r>
                    </a:p>
                    <a:p>
                      <a:pPr marL="360045" indent="-360045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Case 4: Hydrogen release​</a:t>
                      </a:r>
                    </a:p>
                    <a:p>
                      <a:pPr marL="360045" indent="-360045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 dirty="0">
                          <a:solidFill>
                            <a:srgbClr val="406680"/>
                          </a:solidFill>
                        </a:rPr>
                        <a:t>Case 5: Tank overfilling</a:t>
                      </a:r>
                    </a:p>
                    <a:p>
                      <a:pPr marL="360363" marR="0" lvl="0" indent="-360363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endParaRPr kumimoji="0" lang="en-NO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668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29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2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65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2BB4B-9728-AB47-5652-0EF397AF3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5BCEAA-761D-C12D-EE15-DFDC5DE4D3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/>
              <a:t>Day 3 (RISKCURVES)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5530F0-1DD5-860B-9BC3-78CBE06A1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00030"/>
              </p:ext>
            </p:extLst>
          </p:nvPr>
        </p:nvGraphicFramePr>
        <p:xfrm>
          <a:off x="413357" y="1518186"/>
          <a:ext cx="11520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210978004"/>
                    </a:ext>
                  </a:extLst>
                </a:gridCol>
                <a:gridCol w="5760000">
                  <a:extLst>
                    <a:ext uri="{9D8B030D-6E8A-4147-A177-3AD203B41FA5}">
                      <a16:colId xmlns:a16="http://schemas.microsoft.com/office/drawing/2014/main" val="315039243"/>
                    </a:ext>
                  </a:extLst>
                </a:gridCol>
              </a:tblGrid>
              <a:tr h="2978658">
                <a:tc rowSpan="2"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08:00 – 08:30 (CEST /GMT +02:00)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Wrap-up Day 2/Questions about exercises​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endParaRPr lang="en-GB" sz="2000">
                        <a:solidFill>
                          <a:srgbClr val="406680"/>
                        </a:solidFill>
                        <a:latin typeface="+mn-lt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GB" sz="2000" b="1">
                          <a:solidFill>
                            <a:srgbClr val="406680"/>
                          </a:solidFill>
                          <a:latin typeface="+mn-lt"/>
                        </a:rPr>
                        <a:t>08:30 – 10:30 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(CEST /GMT +02:00)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Introduction to risk and QRA</a:t>
                      </a:r>
                    </a:p>
                    <a:p>
                      <a:pPr marL="863179" lvl="1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What is risk​</a:t>
                      </a:r>
                    </a:p>
                    <a:p>
                      <a:pPr marL="863179" lvl="1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Risk assessment procedure​</a:t>
                      </a:r>
                    </a:p>
                    <a:p>
                      <a:pPr marL="863179" lvl="1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Risk definitions (IR, SR, CR)​</a:t>
                      </a:r>
                    </a:p>
                    <a:p>
                      <a:pPr marL="502816" lvl="1" indent="0">
                        <a:spcBef>
                          <a:spcPts val="0"/>
                        </a:spcBef>
                        <a:buNone/>
                      </a:pPr>
                      <a:endParaRPr lang="en-GB" sz="2000">
                        <a:solidFill>
                          <a:srgbClr val="406680"/>
                        </a:solidFill>
                        <a:latin typeface="+mn-lt"/>
                      </a:endParaRP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Criteria used in a QRA​</a:t>
                      </a:r>
                    </a:p>
                    <a:p>
                      <a:pPr marL="863179" lvl="1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Loss of containment scenarios​</a:t>
                      </a:r>
                    </a:p>
                    <a:p>
                      <a:pPr marL="863179" lvl="1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Risk calculation​</a:t>
                      </a:r>
                    </a:p>
                    <a:p>
                      <a:pPr marL="863179" lvl="1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Frequencies, probabilities and consequences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000">
                        <a:solidFill>
                          <a:srgbClr val="406680"/>
                        </a:solidFill>
                        <a:latin typeface="+mn-lt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GB" sz="2000" b="1">
                          <a:solidFill>
                            <a:srgbClr val="406680"/>
                          </a:solidFill>
                          <a:latin typeface="+mn-lt"/>
                        </a:rPr>
                        <a:t>10:30 – 10:45 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(CEST /GMT +02:00)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  <a:latin typeface="+mn-lt"/>
                        </a:rPr>
                        <a:t>Break / Q&amp;A session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9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NO" sz="2000" b="1">
                          <a:solidFill>
                            <a:srgbClr val="406680"/>
                          </a:solidFill>
                        </a:rPr>
                        <a:t>10:45 – 12:00 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(CEST /GMT +02:00)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Font typeface="Arial" panose="020B0604020202020204" pitchFamily="34" charset="0"/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RISKCURVES: user interface, advanced features, and practical case step by step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000">
                        <a:solidFill>
                          <a:srgbClr val="406680"/>
                        </a:solidFill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GB" sz="2000" b="1">
                          <a:solidFill>
                            <a:srgbClr val="406680"/>
                          </a:solidFill>
                        </a:rPr>
                        <a:t>12:00 – 12:30 </a:t>
                      </a:r>
                      <a:r>
                        <a:rPr lang="en-NO" sz="2000" b="1">
                          <a:solidFill>
                            <a:srgbClr val="406680"/>
                          </a:solidFill>
                          <a:latin typeface="+mn-lt"/>
                        </a:rPr>
                        <a:t>(CEST /GMT +02:00)</a:t>
                      </a:r>
                    </a:p>
                    <a:p>
                      <a:pPr marL="360363" indent="-360363">
                        <a:spcBef>
                          <a:spcPts val="0"/>
                        </a:spcBef>
                        <a:buBlip>
                          <a:blip r:embed="rId2"/>
                        </a:buBlip>
                      </a:pPr>
                      <a:r>
                        <a:rPr lang="en-GB" sz="2000" b="0">
                          <a:solidFill>
                            <a:srgbClr val="406680"/>
                          </a:solidFill>
                        </a:rPr>
                        <a:t>Q&amp;A session</a:t>
                      </a:r>
                      <a:endParaRPr lang="en-NO" sz="2000" b="0">
                        <a:solidFill>
                          <a:srgbClr val="406680"/>
                        </a:solidFill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endParaRPr lang="en-GB" sz="2000" b="0">
                        <a:solidFill>
                          <a:srgbClr val="406680"/>
                        </a:solidFill>
                        <a:latin typeface="+mn-lt"/>
                      </a:endParaRPr>
                    </a:p>
                    <a:p>
                      <a:pPr marL="360363" marR="0" lvl="0" indent="-360363" algn="l" defTabSz="5746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5231C"/>
                        </a:buClr>
                        <a:buSzTx/>
                        <a:buFont typeface="Arial" panose="020B0604020202020204" pitchFamily="34" charset="0"/>
                        <a:buBlip>
                          <a:blip r:embed="rId2"/>
                        </a:buBlip>
                        <a:tabLst/>
                        <a:defRPr/>
                      </a:pPr>
                      <a:endParaRPr kumimoji="0" lang="en-NO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668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729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25716"/>
                  </a:ext>
                </a:extLst>
              </a:tr>
              <a:tr h="1127342">
                <a:tc v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NO" sz="2000" b="1">
                          <a:solidFill>
                            <a:srgbClr val="406680"/>
                          </a:solidFill>
                        </a:rPr>
                        <a:t>Afternoon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solidFill>
                            <a:srgbClr val="406680"/>
                          </a:solidFill>
                        </a:rPr>
                        <a:t>Participants will have to perform a QRA case on their own.</a:t>
                      </a:r>
                    </a:p>
                  </a:txBody>
                  <a:tcPr>
                    <a:lnL w="12700" cap="flat" cmpd="sng" algn="ctr">
                      <a:solidFill>
                        <a:srgbClr val="729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6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67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1998D-D5E1-C7D6-B8D4-9B1C93B1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185DD-8A68-CE2D-9C09-D57131C9BF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598" y="1876425"/>
            <a:ext cx="4724646" cy="457200"/>
          </a:xfrm>
        </p:spPr>
        <p:txBody>
          <a:bodyPr/>
          <a:lstStyle/>
          <a:p>
            <a:r>
              <a:rPr lang="en-NO"/>
              <a:t>Please email effects@gexcon.com</a:t>
            </a:r>
          </a:p>
        </p:txBody>
      </p:sp>
    </p:spTree>
    <p:extLst>
      <p:ext uri="{BB962C8B-B14F-4D97-AF65-F5344CB8AC3E}">
        <p14:creationId xmlns:p14="http://schemas.microsoft.com/office/powerpoint/2010/main" val="3350070417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">
  <a:themeElements>
    <a:clrScheme name="Gexcon Colours">
      <a:dk1>
        <a:srgbClr val="7E7F7E"/>
      </a:dk1>
      <a:lt1>
        <a:srgbClr val="FFFFFF"/>
      </a:lt1>
      <a:dk2>
        <a:srgbClr val="B5231C"/>
      </a:dk2>
      <a:lt2>
        <a:srgbClr val="E8EDEA"/>
      </a:lt2>
      <a:accent1>
        <a:srgbClr val="B5231C"/>
      </a:accent1>
      <a:accent2>
        <a:srgbClr val="39607A"/>
      </a:accent2>
      <a:accent3>
        <a:srgbClr val="7294A6"/>
      </a:accent3>
      <a:accent4>
        <a:srgbClr val="E8EDEA"/>
      </a:accent4>
      <a:accent5>
        <a:srgbClr val="681813"/>
      </a:accent5>
      <a:accent6>
        <a:srgbClr val="243B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Text Slides">
  <a:themeElements>
    <a:clrScheme name="Gexcon Colours">
      <a:dk1>
        <a:srgbClr val="7E7F7E"/>
      </a:dk1>
      <a:lt1>
        <a:srgbClr val="FFFFFF"/>
      </a:lt1>
      <a:dk2>
        <a:srgbClr val="B5231C"/>
      </a:dk2>
      <a:lt2>
        <a:srgbClr val="E8EDEA"/>
      </a:lt2>
      <a:accent1>
        <a:srgbClr val="B5231C"/>
      </a:accent1>
      <a:accent2>
        <a:srgbClr val="39607A"/>
      </a:accent2>
      <a:accent3>
        <a:srgbClr val="7294A6"/>
      </a:accent3>
      <a:accent4>
        <a:srgbClr val="E8EDEA"/>
      </a:accent4>
      <a:accent5>
        <a:srgbClr val="681813"/>
      </a:accent5>
      <a:accent6>
        <a:srgbClr val="243B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Text Slides">
  <a:themeElements>
    <a:clrScheme name="Gexcon Colours">
      <a:dk1>
        <a:srgbClr val="7E7F7E"/>
      </a:dk1>
      <a:lt1>
        <a:srgbClr val="FFFFFF"/>
      </a:lt1>
      <a:dk2>
        <a:srgbClr val="B5231C"/>
      </a:dk2>
      <a:lt2>
        <a:srgbClr val="E8EDEA"/>
      </a:lt2>
      <a:accent1>
        <a:srgbClr val="B5231C"/>
      </a:accent1>
      <a:accent2>
        <a:srgbClr val="39607A"/>
      </a:accent2>
      <a:accent3>
        <a:srgbClr val="7294A6"/>
      </a:accent3>
      <a:accent4>
        <a:srgbClr val="E8EDEA"/>
      </a:accent4>
      <a:accent5>
        <a:srgbClr val="681813"/>
      </a:accent5>
      <a:accent6>
        <a:srgbClr val="243B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Gexcon Colours">
      <a:dk1>
        <a:srgbClr val="7E7F7E"/>
      </a:dk1>
      <a:lt1>
        <a:srgbClr val="FFFFFF"/>
      </a:lt1>
      <a:dk2>
        <a:srgbClr val="B5231C"/>
      </a:dk2>
      <a:lt2>
        <a:srgbClr val="E8EDEA"/>
      </a:lt2>
      <a:accent1>
        <a:srgbClr val="B5231C"/>
      </a:accent1>
      <a:accent2>
        <a:srgbClr val="39607A"/>
      </a:accent2>
      <a:accent3>
        <a:srgbClr val="7294A6"/>
      </a:accent3>
      <a:accent4>
        <a:srgbClr val="E8EDEA"/>
      </a:accent4>
      <a:accent5>
        <a:srgbClr val="681813"/>
      </a:accent5>
      <a:accent6>
        <a:srgbClr val="243B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xcon_Powerpoint_Template_Master_2019 -16-9" id="{6BEB6560-77C8-42F8-BBBC-BAB08DC9A6EE}" vid="{253DC912-7600-4D35-8ABA-8CE44942A5A4}"/>
    </a:ext>
  </a:extLst>
</a:theme>
</file>

<file path=ppt/theme/theme3.xml><?xml version="1.0" encoding="utf-8"?>
<a:theme xmlns:a="http://schemas.openxmlformats.org/drawingml/2006/main" name="3_Sectio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xcon_Powerpoint_Template_Master_2019 -16-9" id="{6BEB6560-77C8-42F8-BBBC-BAB08DC9A6EE}" vid="{DFDB64B3-BCCA-4547-8DE3-2935487DB619}"/>
    </a:ext>
  </a:extLst>
</a:theme>
</file>

<file path=ppt/theme/theme4.xml><?xml version="1.0" encoding="utf-8"?>
<a:theme xmlns:a="http://schemas.openxmlformats.org/drawingml/2006/main" name="2_Cover">
  <a:themeElements>
    <a:clrScheme name="Gexcon Colours">
      <a:dk1>
        <a:srgbClr val="7E7F7E"/>
      </a:dk1>
      <a:lt1>
        <a:srgbClr val="FFFFFF"/>
      </a:lt1>
      <a:dk2>
        <a:srgbClr val="B5231C"/>
      </a:dk2>
      <a:lt2>
        <a:srgbClr val="E8EDEA"/>
      </a:lt2>
      <a:accent1>
        <a:srgbClr val="B5231C"/>
      </a:accent1>
      <a:accent2>
        <a:srgbClr val="39607A"/>
      </a:accent2>
      <a:accent3>
        <a:srgbClr val="7294A6"/>
      </a:accent3>
      <a:accent4>
        <a:srgbClr val="E8EDEA"/>
      </a:accent4>
      <a:accent5>
        <a:srgbClr val="681813"/>
      </a:accent5>
      <a:accent6>
        <a:srgbClr val="243B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Slides">
  <a:themeElements>
    <a:clrScheme name="Gexcon Colours">
      <a:dk1>
        <a:srgbClr val="7E7F7E"/>
      </a:dk1>
      <a:lt1>
        <a:srgbClr val="FFFFFF"/>
      </a:lt1>
      <a:dk2>
        <a:srgbClr val="B5231C"/>
      </a:dk2>
      <a:lt2>
        <a:srgbClr val="E8EDEA"/>
      </a:lt2>
      <a:accent1>
        <a:srgbClr val="B5231C"/>
      </a:accent1>
      <a:accent2>
        <a:srgbClr val="39607A"/>
      </a:accent2>
      <a:accent3>
        <a:srgbClr val="7294A6"/>
      </a:accent3>
      <a:accent4>
        <a:srgbClr val="E8EDEA"/>
      </a:accent4>
      <a:accent5>
        <a:srgbClr val="681813"/>
      </a:accent5>
      <a:accent6>
        <a:srgbClr val="243B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xcon_Powerpoint_Template_Master_2019 -16-9" id="{6BEB6560-77C8-42F8-BBBC-BAB08DC9A6EE}" vid="{36F1B9E1-7267-4539-ABBB-2F1C81351FF3}"/>
    </a:ext>
  </a:extLst>
</a:theme>
</file>

<file path=ppt/theme/theme6.xml><?xml version="1.0" encoding="utf-8"?>
<a:theme xmlns:a="http://schemas.openxmlformats.org/drawingml/2006/main" name="Grey Tint Slides">
  <a:themeElements>
    <a:clrScheme name="Gexcon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B5231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xcon_Powerpoint_Template_Master_2019 -16-9" id="{6BEB6560-77C8-42F8-BBBC-BAB08DC9A6EE}" vid="{E3E0903F-0A21-4F1C-B5F1-E8138373660A}"/>
    </a:ext>
  </a:extLst>
</a:theme>
</file>

<file path=ppt/theme/theme7.xml><?xml version="1.0" encoding="utf-8"?>
<a:theme xmlns:a="http://schemas.openxmlformats.org/drawingml/2006/main" name="Blue Tint Slides">
  <a:themeElements>
    <a:clrScheme name="Gexcon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B5231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xcon_Powerpoint_Template_Master_2019 -16-9" id="{6BEB6560-77C8-42F8-BBBC-BAB08DC9A6EE}" vid="{FCD5DCBD-F046-4E99-B50E-8CD9F14BE47C}"/>
    </a:ext>
  </a:extLst>
</a:theme>
</file>

<file path=ppt/theme/theme8.xml><?xml version="1.0" encoding="utf-8"?>
<a:theme xmlns:a="http://schemas.openxmlformats.org/drawingml/2006/main" name="Quote Slide">
  <a:themeElements>
    <a:clrScheme name="Gexcon Colours">
      <a:dk1>
        <a:srgbClr val="7E7F7E"/>
      </a:dk1>
      <a:lt1>
        <a:srgbClr val="FFFFFF"/>
      </a:lt1>
      <a:dk2>
        <a:srgbClr val="B5231C"/>
      </a:dk2>
      <a:lt2>
        <a:srgbClr val="E8EDEA"/>
      </a:lt2>
      <a:accent1>
        <a:srgbClr val="B5231C"/>
      </a:accent1>
      <a:accent2>
        <a:srgbClr val="39607A"/>
      </a:accent2>
      <a:accent3>
        <a:srgbClr val="7294A6"/>
      </a:accent3>
      <a:accent4>
        <a:srgbClr val="E8EDEA"/>
      </a:accent4>
      <a:accent5>
        <a:srgbClr val="681813"/>
      </a:accent5>
      <a:accent6>
        <a:srgbClr val="243B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xcon_Powerpoint_Template_Master_2019 -16-9" id="{6BEB6560-77C8-42F8-BBBC-BAB08DC9A6EE}" vid="{0815214B-75D0-4358-8063-7A0E5FCF2163}"/>
    </a:ext>
  </a:extLst>
</a:theme>
</file>

<file path=ppt/theme/theme9.xml><?xml version="1.0" encoding="utf-8"?>
<a:theme xmlns:a="http://schemas.openxmlformats.org/drawingml/2006/main" name="1_Text Slides">
  <a:themeElements>
    <a:clrScheme name="Gexcon Colours">
      <a:dk1>
        <a:srgbClr val="7E7F7E"/>
      </a:dk1>
      <a:lt1>
        <a:srgbClr val="FFFFFF"/>
      </a:lt1>
      <a:dk2>
        <a:srgbClr val="B5231C"/>
      </a:dk2>
      <a:lt2>
        <a:srgbClr val="E8EDEA"/>
      </a:lt2>
      <a:accent1>
        <a:srgbClr val="B5231C"/>
      </a:accent1>
      <a:accent2>
        <a:srgbClr val="39607A"/>
      </a:accent2>
      <a:accent3>
        <a:srgbClr val="7294A6"/>
      </a:accent3>
      <a:accent4>
        <a:srgbClr val="E8EDEA"/>
      </a:accent4>
      <a:accent5>
        <a:srgbClr val="681813"/>
      </a:accent5>
      <a:accent6>
        <a:srgbClr val="243B4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184913-76f1-408b-b3bc-f7cdbfb22ba5">
      <UserInfo>
        <DisplayName>Richard Bruvik</DisplayName>
        <AccountId>11</AccountId>
        <AccountType/>
      </UserInfo>
      <UserInfo>
        <DisplayName>Derek Cross</DisplayName>
        <AccountId>52</AccountId>
        <AccountType/>
      </UserInfo>
    </SharedWithUsers>
    <TaxCatchAll xmlns="97184913-76f1-408b-b3bc-f7cdbfb22ba5" xsi:nil="true"/>
    <lcf76f155ced4ddcb4097134ff3c332f xmlns="38e15b4c-3ca3-4c31-9819-8c416a6629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88FBEF11605C4EBC013B4B76FAAA72" ma:contentTypeVersion="19" ma:contentTypeDescription="Create a new document." ma:contentTypeScope="" ma:versionID="4774418135a68fd5cfbd5e805a2ecde8">
  <xsd:schema xmlns:xsd="http://www.w3.org/2001/XMLSchema" xmlns:xs="http://www.w3.org/2001/XMLSchema" xmlns:p="http://schemas.microsoft.com/office/2006/metadata/properties" xmlns:ns2="38e15b4c-3ca3-4c31-9819-8c416a6629e1" xmlns:ns3="97184913-76f1-408b-b3bc-f7cdbfb22ba5" targetNamespace="http://schemas.microsoft.com/office/2006/metadata/properties" ma:root="true" ma:fieldsID="3e20f0ed6113a284fb7d40aa90fa070d" ns2:_="" ns3:_="">
    <xsd:import namespace="38e15b4c-3ca3-4c31-9819-8c416a6629e1"/>
    <xsd:import namespace="97184913-76f1-408b-b3bc-f7cdbfb22b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15b4c-3ca3-4c31-9819-8c416a662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5273069-5cd4-41d7-b942-316e17ecbf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84913-76f1-408b-b3bc-f7cdbfb22ba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fa3e50e-780c-4eba-8cd2-da15c7ef1af7}" ma:internalName="TaxCatchAll" ma:showField="CatchAllData" ma:web="97184913-76f1-408b-b3bc-f7cdbfb22b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6239ED-EED9-49BE-852E-60FECD99A46F}">
  <ds:schemaRefs>
    <ds:schemaRef ds:uri="38e15b4c-3ca3-4c31-9819-8c416a6629e1"/>
    <ds:schemaRef ds:uri="97184913-76f1-408b-b3bc-f7cdbfb22b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931BC3-E9B9-4C1C-B3C1-56FFBA6DA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1F93AF-F7FF-4D7D-9EDC-EAB8401EC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15b4c-3ca3-4c31-9819-8c416a6629e1"/>
    <ds:schemaRef ds:uri="97184913-76f1-408b-b3bc-f7cdbfb22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1_Cover</vt:lpstr>
      <vt:lpstr>Cover</vt:lpstr>
      <vt:lpstr>3_Section Title</vt:lpstr>
      <vt:lpstr>2_Cover</vt:lpstr>
      <vt:lpstr>Text Slides</vt:lpstr>
      <vt:lpstr>Grey Tint Slides</vt:lpstr>
      <vt:lpstr>Blue Tint Slides</vt:lpstr>
      <vt:lpstr>Quote Slide</vt:lpstr>
      <vt:lpstr>1_Text Slides</vt:lpstr>
      <vt:lpstr>2_Text Slides</vt:lpstr>
      <vt:lpstr>3_Text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Geirmund Vislie</dc:creator>
  <cp:revision>4</cp:revision>
  <dcterms:created xsi:type="dcterms:W3CDTF">2021-02-11T07:56:49Z</dcterms:created>
  <dcterms:modified xsi:type="dcterms:W3CDTF">2025-08-29T12:17:08Z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0x010100DF88FBEF11605C4EBC013B4B76FAAA72</vt:lpwstr>
  </property>
  <property fmtid="{D5CDD505-2E9C-101B-9397-08002B2CF9AE}" pid="3" name="MediaServiceImageTags">
    <vt:lpwstr/>
  </property>
</Properties>
</file>